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56" r:id="rId2"/>
    <p:sldId id="257" r:id="rId3"/>
    <p:sldId id="258" r:id="rId4"/>
    <p:sldId id="259" r:id="rId5"/>
    <p:sldId id="260" r:id="rId6"/>
    <p:sldId id="261" r:id="rId7"/>
    <p:sldId id="265" r:id="rId8"/>
    <p:sldId id="270" r:id="rId9"/>
    <p:sldId id="271" r:id="rId10"/>
    <p:sldId id="272" r:id="rId11"/>
    <p:sldId id="273" r:id="rId12"/>
    <p:sldId id="274" r:id="rId13"/>
    <p:sldId id="275" r:id="rId14"/>
    <p:sldId id="277" r:id="rId15"/>
    <p:sldId id="278" r:id="rId16"/>
    <p:sldId id="279" r:id="rId17"/>
    <p:sldId id="280" r:id="rId18"/>
    <p:sldId id="281" r:id="rId19"/>
    <p:sldId id="282" r:id="rId20"/>
    <p:sldId id="283" r:id="rId21"/>
    <p:sldId id="284" r:id="rId22"/>
    <p:sldId id="285" r:id="rId23"/>
    <p:sldId id="262" r:id="rId24"/>
    <p:sldId id="286" r:id="rId25"/>
    <p:sldId id="287" r:id="rId26"/>
    <p:sldId id="288" r:id="rId27"/>
    <p:sldId id="266" r:id="rId28"/>
    <p:sldId id="269" r:id="rId29"/>
    <p:sldId id="267" r:id="rId30"/>
    <p:sldId id="268" r:id="rId31"/>
    <p:sldId id="289" r:id="rId32"/>
    <p:sldId id="290" r:id="rId33"/>
    <p:sldId id="263"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264"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680"/>
  </p:normalViewPr>
  <p:slideViewPr>
    <p:cSldViewPr snapToGrid="0" snapToObjects="1">
      <p:cViewPr varScale="1">
        <p:scale>
          <a:sx n="75" d="100"/>
          <a:sy n="75" d="100"/>
        </p:scale>
        <p:origin x="160" y="7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31692B-53BC-4417-92F7-BC6FB8EC0D62}"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491633C8-F274-4F13-8DEC-1AE2A758F05B}">
      <dgm:prSet/>
      <dgm:spPr/>
      <dgm:t>
        <a:bodyPr/>
        <a:lstStyle/>
        <a:p>
          <a:r>
            <a:rPr lang="en-US"/>
            <a:t>Dedication</a:t>
          </a:r>
        </a:p>
      </dgm:t>
    </dgm:pt>
    <dgm:pt modelId="{A19EEAA8-B9AE-4C23-A4D0-904488FA800C}" type="parTrans" cxnId="{C0A047B0-F587-4B2C-89EE-65EA4EE1593E}">
      <dgm:prSet/>
      <dgm:spPr/>
      <dgm:t>
        <a:bodyPr/>
        <a:lstStyle/>
        <a:p>
          <a:endParaRPr lang="en-US"/>
        </a:p>
      </dgm:t>
    </dgm:pt>
    <dgm:pt modelId="{B2C99396-88CB-4D1D-A8C1-68628C57E748}" type="sibTrans" cxnId="{C0A047B0-F587-4B2C-89EE-65EA4EE1593E}">
      <dgm:prSet/>
      <dgm:spPr/>
      <dgm:t>
        <a:bodyPr/>
        <a:lstStyle/>
        <a:p>
          <a:endParaRPr lang="en-US"/>
        </a:p>
      </dgm:t>
    </dgm:pt>
    <dgm:pt modelId="{36F1C3BF-253A-4D57-84A9-98BC7BCE1C0E}">
      <dgm:prSet/>
      <dgm:spPr/>
      <dgm:t>
        <a:bodyPr/>
        <a:lstStyle/>
        <a:p>
          <a:r>
            <a:rPr lang="en-US"/>
            <a:t>Epigraph</a:t>
          </a:r>
        </a:p>
      </dgm:t>
    </dgm:pt>
    <dgm:pt modelId="{14FDA2C0-B314-4B80-80FB-CEC1A035B906}" type="parTrans" cxnId="{C91CFB64-F422-44D8-BB04-ECF751DFC59D}">
      <dgm:prSet/>
      <dgm:spPr/>
      <dgm:t>
        <a:bodyPr/>
        <a:lstStyle/>
        <a:p>
          <a:endParaRPr lang="en-US"/>
        </a:p>
      </dgm:t>
    </dgm:pt>
    <dgm:pt modelId="{BFA77909-23E0-4800-8E43-EBE8E27A56B8}" type="sibTrans" cxnId="{C91CFB64-F422-44D8-BB04-ECF751DFC59D}">
      <dgm:prSet/>
      <dgm:spPr/>
      <dgm:t>
        <a:bodyPr/>
        <a:lstStyle/>
        <a:p>
          <a:endParaRPr lang="en-US"/>
        </a:p>
      </dgm:t>
    </dgm:pt>
    <dgm:pt modelId="{0288D045-8D41-4FD6-9CDB-6A4E942D7AB1}">
      <dgm:prSet/>
      <dgm:spPr/>
      <dgm:t>
        <a:bodyPr/>
        <a:lstStyle/>
        <a:p>
          <a:r>
            <a:rPr lang="en-US"/>
            <a:t>Love’s Conceptual Function</a:t>
          </a:r>
        </a:p>
      </dgm:t>
    </dgm:pt>
    <dgm:pt modelId="{1FE1425B-2EB9-4F26-9036-1BA1415A2017}" type="parTrans" cxnId="{6DF4EEDC-4D61-4484-964B-FB5DAB57B631}">
      <dgm:prSet/>
      <dgm:spPr/>
      <dgm:t>
        <a:bodyPr/>
        <a:lstStyle/>
        <a:p>
          <a:endParaRPr lang="en-US"/>
        </a:p>
      </dgm:t>
    </dgm:pt>
    <dgm:pt modelId="{55BB65E3-C63E-437A-8D1C-7673456EFFDC}" type="sibTrans" cxnId="{6DF4EEDC-4D61-4484-964B-FB5DAB57B631}">
      <dgm:prSet/>
      <dgm:spPr/>
      <dgm:t>
        <a:bodyPr/>
        <a:lstStyle/>
        <a:p>
          <a:endParaRPr lang="en-US"/>
        </a:p>
      </dgm:t>
    </dgm:pt>
    <dgm:pt modelId="{011DD72D-9DBF-40ED-B442-A1EBDF23CFF0}">
      <dgm:prSet/>
      <dgm:spPr/>
      <dgm:t>
        <a:bodyPr/>
        <a:lstStyle/>
        <a:p>
          <a:r>
            <a:rPr lang="en-US"/>
            <a:t>Love’s Slidey-ness</a:t>
          </a:r>
        </a:p>
      </dgm:t>
    </dgm:pt>
    <dgm:pt modelId="{97DF0D86-B623-4524-8A65-9F652D14E57E}" type="parTrans" cxnId="{9EDD0689-D9BD-4158-9C6F-ABDB61DB9EE7}">
      <dgm:prSet/>
      <dgm:spPr/>
      <dgm:t>
        <a:bodyPr/>
        <a:lstStyle/>
        <a:p>
          <a:endParaRPr lang="en-US"/>
        </a:p>
      </dgm:t>
    </dgm:pt>
    <dgm:pt modelId="{F227A3D8-CCE9-44EF-A11B-3E345FFD5ED7}" type="sibTrans" cxnId="{9EDD0689-D9BD-4158-9C6F-ABDB61DB9EE7}">
      <dgm:prSet/>
      <dgm:spPr/>
      <dgm:t>
        <a:bodyPr/>
        <a:lstStyle/>
        <a:p>
          <a:endParaRPr lang="en-US"/>
        </a:p>
      </dgm:t>
    </dgm:pt>
    <dgm:pt modelId="{8EDABE92-CA1C-47F0-8EC7-0533712C8D1E}">
      <dgm:prSet/>
      <dgm:spPr/>
      <dgm:t>
        <a:bodyPr/>
        <a:lstStyle/>
        <a:p>
          <a:r>
            <a:rPr lang="en-US"/>
            <a:t>Love Problems</a:t>
          </a:r>
        </a:p>
      </dgm:t>
    </dgm:pt>
    <dgm:pt modelId="{6E1787CA-375E-4ED1-A957-CE0F5B95F413}" type="parTrans" cxnId="{30612B67-62F1-4BF2-BA8F-AE92DDBFE87B}">
      <dgm:prSet/>
      <dgm:spPr/>
      <dgm:t>
        <a:bodyPr/>
        <a:lstStyle/>
        <a:p>
          <a:endParaRPr lang="en-US"/>
        </a:p>
      </dgm:t>
    </dgm:pt>
    <dgm:pt modelId="{BD86C2D4-E968-44B6-9B62-7A9BD7DD481D}" type="sibTrans" cxnId="{30612B67-62F1-4BF2-BA8F-AE92DDBFE87B}">
      <dgm:prSet/>
      <dgm:spPr/>
      <dgm:t>
        <a:bodyPr/>
        <a:lstStyle/>
        <a:p>
          <a:endParaRPr lang="en-US"/>
        </a:p>
      </dgm:t>
    </dgm:pt>
    <dgm:pt modelId="{8172142B-7328-B548-A2BE-6F8DC2EE76A0}" type="pres">
      <dgm:prSet presAssocID="{A531692B-53BC-4417-92F7-BC6FB8EC0D62}" presName="outerComposite" presStyleCnt="0">
        <dgm:presLayoutVars>
          <dgm:chMax val="5"/>
          <dgm:dir/>
          <dgm:resizeHandles val="exact"/>
        </dgm:presLayoutVars>
      </dgm:prSet>
      <dgm:spPr/>
    </dgm:pt>
    <dgm:pt modelId="{75EA47E8-9BF8-B94F-8E57-8BBC8560E713}" type="pres">
      <dgm:prSet presAssocID="{A531692B-53BC-4417-92F7-BC6FB8EC0D62}" presName="dummyMaxCanvas" presStyleCnt="0">
        <dgm:presLayoutVars/>
      </dgm:prSet>
      <dgm:spPr/>
    </dgm:pt>
    <dgm:pt modelId="{C0CA52C1-2756-5849-9A73-60FB547B52AB}" type="pres">
      <dgm:prSet presAssocID="{A531692B-53BC-4417-92F7-BC6FB8EC0D62}" presName="FiveNodes_1" presStyleLbl="node1" presStyleIdx="0" presStyleCnt="5">
        <dgm:presLayoutVars>
          <dgm:bulletEnabled val="1"/>
        </dgm:presLayoutVars>
      </dgm:prSet>
      <dgm:spPr/>
    </dgm:pt>
    <dgm:pt modelId="{E3025CAB-8870-E44C-99E9-D23E3D8F0F2D}" type="pres">
      <dgm:prSet presAssocID="{A531692B-53BC-4417-92F7-BC6FB8EC0D62}" presName="FiveNodes_2" presStyleLbl="node1" presStyleIdx="1" presStyleCnt="5">
        <dgm:presLayoutVars>
          <dgm:bulletEnabled val="1"/>
        </dgm:presLayoutVars>
      </dgm:prSet>
      <dgm:spPr/>
    </dgm:pt>
    <dgm:pt modelId="{0812892B-1590-0343-8009-10A5D7E22715}" type="pres">
      <dgm:prSet presAssocID="{A531692B-53BC-4417-92F7-BC6FB8EC0D62}" presName="FiveNodes_3" presStyleLbl="node1" presStyleIdx="2" presStyleCnt="5">
        <dgm:presLayoutVars>
          <dgm:bulletEnabled val="1"/>
        </dgm:presLayoutVars>
      </dgm:prSet>
      <dgm:spPr/>
    </dgm:pt>
    <dgm:pt modelId="{3A92801D-64EB-8D4A-BCDC-D23DE248163A}" type="pres">
      <dgm:prSet presAssocID="{A531692B-53BC-4417-92F7-BC6FB8EC0D62}" presName="FiveNodes_4" presStyleLbl="node1" presStyleIdx="3" presStyleCnt="5">
        <dgm:presLayoutVars>
          <dgm:bulletEnabled val="1"/>
        </dgm:presLayoutVars>
      </dgm:prSet>
      <dgm:spPr/>
    </dgm:pt>
    <dgm:pt modelId="{0DAE93A8-FF44-7941-B3D6-E09A6500539F}" type="pres">
      <dgm:prSet presAssocID="{A531692B-53BC-4417-92F7-BC6FB8EC0D62}" presName="FiveNodes_5" presStyleLbl="node1" presStyleIdx="4" presStyleCnt="5">
        <dgm:presLayoutVars>
          <dgm:bulletEnabled val="1"/>
        </dgm:presLayoutVars>
      </dgm:prSet>
      <dgm:spPr/>
    </dgm:pt>
    <dgm:pt modelId="{E10884B9-DCFE-024C-ADDF-35323984B024}" type="pres">
      <dgm:prSet presAssocID="{A531692B-53BC-4417-92F7-BC6FB8EC0D62}" presName="FiveConn_1-2" presStyleLbl="fgAccFollowNode1" presStyleIdx="0" presStyleCnt="4">
        <dgm:presLayoutVars>
          <dgm:bulletEnabled val="1"/>
        </dgm:presLayoutVars>
      </dgm:prSet>
      <dgm:spPr/>
    </dgm:pt>
    <dgm:pt modelId="{8DE7BFB1-2111-F74A-B77C-7380A61FA37D}" type="pres">
      <dgm:prSet presAssocID="{A531692B-53BC-4417-92F7-BC6FB8EC0D62}" presName="FiveConn_2-3" presStyleLbl="fgAccFollowNode1" presStyleIdx="1" presStyleCnt="4">
        <dgm:presLayoutVars>
          <dgm:bulletEnabled val="1"/>
        </dgm:presLayoutVars>
      </dgm:prSet>
      <dgm:spPr/>
    </dgm:pt>
    <dgm:pt modelId="{A03E5444-138C-B940-AD07-22F21B3A02C2}" type="pres">
      <dgm:prSet presAssocID="{A531692B-53BC-4417-92F7-BC6FB8EC0D62}" presName="FiveConn_3-4" presStyleLbl="fgAccFollowNode1" presStyleIdx="2" presStyleCnt="4">
        <dgm:presLayoutVars>
          <dgm:bulletEnabled val="1"/>
        </dgm:presLayoutVars>
      </dgm:prSet>
      <dgm:spPr/>
    </dgm:pt>
    <dgm:pt modelId="{A84825CE-992C-FE48-BA60-658F08212001}" type="pres">
      <dgm:prSet presAssocID="{A531692B-53BC-4417-92F7-BC6FB8EC0D62}" presName="FiveConn_4-5" presStyleLbl="fgAccFollowNode1" presStyleIdx="3" presStyleCnt="4">
        <dgm:presLayoutVars>
          <dgm:bulletEnabled val="1"/>
        </dgm:presLayoutVars>
      </dgm:prSet>
      <dgm:spPr/>
    </dgm:pt>
    <dgm:pt modelId="{2A1984D0-9EFA-7340-9525-C6E741CBE495}" type="pres">
      <dgm:prSet presAssocID="{A531692B-53BC-4417-92F7-BC6FB8EC0D62}" presName="FiveNodes_1_text" presStyleLbl="node1" presStyleIdx="4" presStyleCnt="5">
        <dgm:presLayoutVars>
          <dgm:bulletEnabled val="1"/>
        </dgm:presLayoutVars>
      </dgm:prSet>
      <dgm:spPr/>
    </dgm:pt>
    <dgm:pt modelId="{FC2A840B-A9D8-F143-8E87-A2D22FAD920F}" type="pres">
      <dgm:prSet presAssocID="{A531692B-53BC-4417-92F7-BC6FB8EC0D62}" presName="FiveNodes_2_text" presStyleLbl="node1" presStyleIdx="4" presStyleCnt="5">
        <dgm:presLayoutVars>
          <dgm:bulletEnabled val="1"/>
        </dgm:presLayoutVars>
      </dgm:prSet>
      <dgm:spPr/>
    </dgm:pt>
    <dgm:pt modelId="{7E0D0E2E-536B-6B47-BDC7-FE55C953D9A4}" type="pres">
      <dgm:prSet presAssocID="{A531692B-53BC-4417-92F7-BC6FB8EC0D62}" presName="FiveNodes_3_text" presStyleLbl="node1" presStyleIdx="4" presStyleCnt="5">
        <dgm:presLayoutVars>
          <dgm:bulletEnabled val="1"/>
        </dgm:presLayoutVars>
      </dgm:prSet>
      <dgm:spPr/>
    </dgm:pt>
    <dgm:pt modelId="{9F89A7ED-4C5D-8E45-8014-8341F8B9542A}" type="pres">
      <dgm:prSet presAssocID="{A531692B-53BC-4417-92F7-BC6FB8EC0D62}" presName="FiveNodes_4_text" presStyleLbl="node1" presStyleIdx="4" presStyleCnt="5">
        <dgm:presLayoutVars>
          <dgm:bulletEnabled val="1"/>
        </dgm:presLayoutVars>
      </dgm:prSet>
      <dgm:spPr/>
    </dgm:pt>
    <dgm:pt modelId="{9B86D2F9-6A17-514F-8348-31A1494C811B}" type="pres">
      <dgm:prSet presAssocID="{A531692B-53BC-4417-92F7-BC6FB8EC0D62}" presName="FiveNodes_5_text" presStyleLbl="node1" presStyleIdx="4" presStyleCnt="5">
        <dgm:presLayoutVars>
          <dgm:bulletEnabled val="1"/>
        </dgm:presLayoutVars>
      </dgm:prSet>
      <dgm:spPr/>
    </dgm:pt>
  </dgm:ptLst>
  <dgm:cxnLst>
    <dgm:cxn modelId="{CFFCA100-D401-D44F-A30A-D4BCFFA5EC9F}" type="presOf" srcId="{011DD72D-9DBF-40ED-B442-A1EBDF23CFF0}" destId="{9F89A7ED-4C5D-8E45-8014-8341F8B9542A}" srcOrd="1" destOrd="0" presId="urn:microsoft.com/office/officeart/2005/8/layout/vProcess5"/>
    <dgm:cxn modelId="{59200918-71F6-FE4E-8003-E9F5A69D2DC0}" type="presOf" srcId="{0288D045-8D41-4FD6-9CDB-6A4E942D7AB1}" destId="{0812892B-1590-0343-8009-10A5D7E22715}" srcOrd="0" destOrd="0" presId="urn:microsoft.com/office/officeart/2005/8/layout/vProcess5"/>
    <dgm:cxn modelId="{97BCF61B-D834-9045-B558-A88532E25C3F}" type="presOf" srcId="{36F1C3BF-253A-4D57-84A9-98BC7BCE1C0E}" destId="{FC2A840B-A9D8-F143-8E87-A2D22FAD920F}" srcOrd="1" destOrd="0" presId="urn:microsoft.com/office/officeart/2005/8/layout/vProcess5"/>
    <dgm:cxn modelId="{6CDB1527-AD91-0541-A10D-21CC41AEAA96}" type="presOf" srcId="{0288D045-8D41-4FD6-9CDB-6A4E942D7AB1}" destId="{7E0D0E2E-536B-6B47-BDC7-FE55C953D9A4}" srcOrd="1" destOrd="0" presId="urn:microsoft.com/office/officeart/2005/8/layout/vProcess5"/>
    <dgm:cxn modelId="{EB7FF42E-5829-404C-A31F-8E2FE6680F9D}" type="presOf" srcId="{491633C8-F274-4F13-8DEC-1AE2A758F05B}" destId="{2A1984D0-9EFA-7340-9525-C6E741CBE495}" srcOrd="1" destOrd="0" presId="urn:microsoft.com/office/officeart/2005/8/layout/vProcess5"/>
    <dgm:cxn modelId="{9536C23F-A902-D441-B2EB-88BF967E98C5}" type="presOf" srcId="{011DD72D-9DBF-40ED-B442-A1EBDF23CFF0}" destId="{3A92801D-64EB-8D4A-BCDC-D23DE248163A}" srcOrd="0" destOrd="0" presId="urn:microsoft.com/office/officeart/2005/8/layout/vProcess5"/>
    <dgm:cxn modelId="{60AB8441-F914-AC45-92FB-5D82DB9E6135}" type="presOf" srcId="{B2C99396-88CB-4D1D-A8C1-68628C57E748}" destId="{E10884B9-DCFE-024C-ADDF-35323984B024}" srcOrd="0" destOrd="0" presId="urn:microsoft.com/office/officeart/2005/8/layout/vProcess5"/>
    <dgm:cxn modelId="{C91CFB64-F422-44D8-BB04-ECF751DFC59D}" srcId="{A531692B-53BC-4417-92F7-BC6FB8EC0D62}" destId="{36F1C3BF-253A-4D57-84A9-98BC7BCE1C0E}" srcOrd="1" destOrd="0" parTransId="{14FDA2C0-B314-4B80-80FB-CEC1A035B906}" sibTransId="{BFA77909-23E0-4800-8E43-EBE8E27A56B8}"/>
    <dgm:cxn modelId="{30612B67-62F1-4BF2-BA8F-AE92DDBFE87B}" srcId="{A531692B-53BC-4417-92F7-BC6FB8EC0D62}" destId="{8EDABE92-CA1C-47F0-8EC7-0533712C8D1E}" srcOrd="4" destOrd="0" parTransId="{6E1787CA-375E-4ED1-A957-CE0F5B95F413}" sibTransId="{BD86C2D4-E968-44B6-9B62-7A9BD7DD481D}"/>
    <dgm:cxn modelId="{2E3CE37F-46D9-954D-9A77-F8F193392D59}" type="presOf" srcId="{36F1C3BF-253A-4D57-84A9-98BC7BCE1C0E}" destId="{E3025CAB-8870-E44C-99E9-D23E3D8F0F2D}" srcOrd="0" destOrd="0" presId="urn:microsoft.com/office/officeart/2005/8/layout/vProcess5"/>
    <dgm:cxn modelId="{9EDD0689-D9BD-4158-9C6F-ABDB61DB9EE7}" srcId="{A531692B-53BC-4417-92F7-BC6FB8EC0D62}" destId="{011DD72D-9DBF-40ED-B442-A1EBDF23CFF0}" srcOrd="3" destOrd="0" parTransId="{97DF0D86-B623-4524-8A65-9F652D14E57E}" sibTransId="{F227A3D8-CCE9-44EF-A11B-3E345FFD5ED7}"/>
    <dgm:cxn modelId="{AE1C3296-D362-4D46-B27F-F9FEECF9453B}" type="presOf" srcId="{F227A3D8-CCE9-44EF-A11B-3E345FFD5ED7}" destId="{A84825CE-992C-FE48-BA60-658F08212001}" srcOrd="0" destOrd="0" presId="urn:microsoft.com/office/officeart/2005/8/layout/vProcess5"/>
    <dgm:cxn modelId="{95FF2F9B-CD6B-7644-A582-A54BC972F8D5}" type="presOf" srcId="{A531692B-53BC-4417-92F7-BC6FB8EC0D62}" destId="{8172142B-7328-B548-A2BE-6F8DC2EE76A0}" srcOrd="0" destOrd="0" presId="urn:microsoft.com/office/officeart/2005/8/layout/vProcess5"/>
    <dgm:cxn modelId="{AFDEDE9E-914C-5947-8171-2BA4C9D6631E}" type="presOf" srcId="{BFA77909-23E0-4800-8E43-EBE8E27A56B8}" destId="{8DE7BFB1-2111-F74A-B77C-7380A61FA37D}" srcOrd="0" destOrd="0" presId="urn:microsoft.com/office/officeart/2005/8/layout/vProcess5"/>
    <dgm:cxn modelId="{C0A047B0-F587-4B2C-89EE-65EA4EE1593E}" srcId="{A531692B-53BC-4417-92F7-BC6FB8EC0D62}" destId="{491633C8-F274-4F13-8DEC-1AE2A758F05B}" srcOrd="0" destOrd="0" parTransId="{A19EEAA8-B9AE-4C23-A4D0-904488FA800C}" sibTransId="{B2C99396-88CB-4D1D-A8C1-68628C57E748}"/>
    <dgm:cxn modelId="{A13669BD-F29D-AF48-85A9-519FE45F9098}" type="presOf" srcId="{8EDABE92-CA1C-47F0-8EC7-0533712C8D1E}" destId="{0DAE93A8-FF44-7941-B3D6-E09A6500539F}" srcOrd="0" destOrd="0" presId="urn:microsoft.com/office/officeart/2005/8/layout/vProcess5"/>
    <dgm:cxn modelId="{CA5453D2-9191-6244-BD27-AB67342CA60F}" type="presOf" srcId="{8EDABE92-CA1C-47F0-8EC7-0533712C8D1E}" destId="{9B86D2F9-6A17-514F-8348-31A1494C811B}" srcOrd="1" destOrd="0" presId="urn:microsoft.com/office/officeart/2005/8/layout/vProcess5"/>
    <dgm:cxn modelId="{806EDFD4-0EDA-3148-B69B-726A18AE5142}" type="presOf" srcId="{491633C8-F274-4F13-8DEC-1AE2A758F05B}" destId="{C0CA52C1-2756-5849-9A73-60FB547B52AB}" srcOrd="0" destOrd="0" presId="urn:microsoft.com/office/officeart/2005/8/layout/vProcess5"/>
    <dgm:cxn modelId="{6DF4EEDC-4D61-4484-964B-FB5DAB57B631}" srcId="{A531692B-53BC-4417-92F7-BC6FB8EC0D62}" destId="{0288D045-8D41-4FD6-9CDB-6A4E942D7AB1}" srcOrd="2" destOrd="0" parTransId="{1FE1425B-2EB9-4F26-9036-1BA1415A2017}" sibTransId="{55BB65E3-C63E-437A-8D1C-7673456EFFDC}"/>
    <dgm:cxn modelId="{345F51FF-B581-2A46-8540-A3D913896E22}" type="presOf" srcId="{55BB65E3-C63E-437A-8D1C-7673456EFFDC}" destId="{A03E5444-138C-B940-AD07-22F21B3A02C2}" srcOrd="0" destOrd="0" presId="urn:microsoft.com/office/officeart/2005/8/layout/vProcess5"/>
    <dgm:cxn modelId="{1DFA5F74-BAA6-CC46-8B2C-A0FC3FF73086}" type="presParOf" srcId="{8172142B-7328-B548-A2BE-6F8DC2EE76A0}" destId="{75EA47E8-9BF8-B94F-8E57-8BBC8560E713}" srcOrd="0" destOrd="0" presId="urn:microsoft.com/office/officeart/2005/8/layout/vProcess5"/>
    <dgm:cxn modelId="{24FBCBFF-CF0A-E742-8B5E-87F65CFB5B73}" type="presParOf" srcId="{8172142B-7328-B548-A2BE-6F8DC2EE76A0}" destId="{C0CA52C1-2756-5849-9A73-60FB547B52AB}" srcOrd="1" destOrd="0" presId="urn:microsoft.com/office/officeart/2005/8/layout/vProcess5"/>
    <dgm:cxn modelId="{F2F21806-45D5-484E-A6D1-F4DC4E9546E9}" type="presParOf" srcId="{8172142B-7328-B548-A2BE-6F8DC2EE76A0}" destId="{E3025CAB-8870-E44C-99E9-D23E3D8F0F2D}" srcOrd="2" destOrd="0" presId="urn:microsoft.com/office/officeart/2005/8/layout/vProcess5"/>
    <dgm:cxn modelId="{40BFD5DE-82FE-274E-B76B-8C8A885AFAB9}" type="presParOf" srcId="{8172142B-7328-B548-A2BE-6F8DC2EE76A0}" destId="{0812892B-1590-0343-8009-10A5D7E22715}" srcOrd="3" destOrd="0" presId="urn:microsoft.com/office/officeart/2005/8/layout/vProcess5"/>
    <dgm:cxn modelId="{E38924D1-5CC6-2D4A-9E68-AD1FE07F8D9A}" type="presParOf" srcId="{8172142B-7328-B548-A2BE-6F8DC2EE76A0}" destId="{3A92801D-64EB-8D4A-BCDC-D23DE248163A}" srcOrd="4" destOrd="0" presId="urn:microsoft.com/office/officeart/2005/8/layout/vProcess5"/>
    <dgm:cxn modelId="{484FA282-E41E-0F47-B319-D4BD1CB20A8C}" type="presParOf" srcId="{8172142B-7328-B548-A2BE-6F8DC2EE76A0}" destId="{0DAE93A8-FF44-7941-B3D6-E09A6500539F}" srcOrd="5" destOrd="0" presId="urn:microsoft.com/office/officeart/2005/8/layout/vProcess5"/>
    <dgm:cxn modelId="{8333E7E1-2B83-9E44-A791-D436B584ECCD}" type="presParOf" srcId="{8172142B-7328-B548-A2BE-6F8DC2EE76A0}" destId="{E10884B9-DCFE-024C-ADDF-35323984B024}" srcOrd="6" destOrd="0" presId="urn:microsoft.com/office/officeart/2005/8/layout/vProcess5"/>
    <dgm:cxn modelId="{C01470BD-7C82-7649-86D9-A80540FCF9D9}" type="presParOf" srcId="{8172142B-7328-B548-A2BE-6F8DC2EE76A0}" destId="{8DE7BFB1-2111-F74A-B77C-7380A61FA37D}" srcOrd="7" destOrd="0" presId="urn:microsoft.com/office/officeart/2005/8/layout/vProcess5"/>
    <dgm:cxn modelId="{D8DDB084-61D5-2242-9DB6-C16147B6A3DD}" type="presParOf" srcId="{8172142B-7328-B548-A2BE-6F8DC2EE76A0}" destId="{A03E5444-138C-B940-AD07-22F21B3A02C2}" srcOrd="8" destOrd="0" presId="urn:microsoft.com/office/officeart/2005/8/layout/vProcess5"/>
    <dgm:cxn modelId="{805F8528-F5A4-7E4D-8057-B1CE48FB3D8E}" type="presParOf" srcId="{8172142B-7328-B548-A2BE-6F8DC2EE76A0}" destId="{A84825CE-992C-FE48-BA60-658F08212001}" srcOrd="9" destOrd="0" presId="urn:microsoft.com/office/officeart/2005/8/layout/vProcess5"/>
    <dgm:cxn modelId="{485FC26A-28C3-E94F-935B-65FEF783535B}" type="presParOf" srcId="{8172142B-7328-B548-A2BE-6F8DC2EE76A0}" destId="{2A1984D0-9EFA-7340-9525-C6E741CBE495}" srcOrd="10" destOrd="0" presId="urn:microsoft.com/office/officeart/2005/8/layout/vProcess5"/>
    <dgm:cxn modelId="{FFD19D51-E818-E745-AC12-DB2DEC08A00B}" type="presParOf" srcId="{8172142B-7328-B548-A2BE-6F8DC2EE76A0}" destId="{FC2A840B-A9D8-F143-8E87-A2D22FAD920F}" srcOrd="11" destOrd="0" presId="urn:microsoft.com/office/officeart/2005/8/layout/vProcess5"/>
    <dgm:cxn modelId="{4FE5DD51-0C5F-A34F-81BA-6655B0BBB57E}" type="presParOf" srcId="{8172142B-7328-B548-A2BE-6F8DC2EE76A0}" destId="{7E0D0E2E-536B-6B47-BDC7-FE55C953D9A4}" srcOrd="12" destOrd="0" presId="urn:microsoft.com/office/officeart/2005/8/layout/vProcess5"/>
    <dgm:cxn modelId="{78A73C4A-A389-EB4D-B189-2DAD913FCFCA}" type="presParOf" srcId="{8172142B-7328-B548-A2BE-6F8DC2EE76A0}" destId="{9F89A7ED-4C5D-8E45-8014-8341F8B9542A}" srcOrd="13" destOrd="0" presId="urn:microsoft.com/office/officeart/2005/8/layout/vProcess5"/>
    <dgm:cxn modelId="{8858D5EC-D937-6447-BF1B-5F546AECC090}" type="presParOf" srcId="{8172142B-7328-B548-A2BE-6F8DC2EE76A0}" destId="{9B86D2F9-6A17-514F-8348-31A1494C811B}"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22A631-3A53-45EF-96CF-69829AD27B7A}" type="doc">
      <dgm:prSet loTypeId="urn:microsoft.com/office/officeart/2016/7/layout/VerticalHollowActionList" loCatId="List" qsTypeId="urn:microsoft.com/office/officeart/2005/8/quickstyle/simple1" qsCatId="simple" csTypeId="urn:microsoft.com/office/officeart/2005/8/colors/accent0_3" csCatId="mainScheme" phldr="1"/>
      <dgm:spPr/>
      <dgm:t>
        <a:bodyPr/>
        <a:lstStyle/>
        <a:p>
          <a:endParaRPr lang="en-US"/>
        </a:p>
      </dgm:t>
    </dgm:pt>
    <dgm:pt modelId="{62562F56-D25C-429E-AC6C-63ECD98E38BD}">
      <dgm:prSet/>
      <dgm:spPr/>
      <dgm:t>
        <a:bodyPr/>
        <a:lstStyle/>
        <a:p>
          <a:r>
            <a:rPr lang="en-US" dirty="0"/>
            <a:t>Love’s</a:t>
          </a:r>
        </a:p>
      </dgm:t>
    </dgm:pt>
    <dgm:pt modelId="{D2535D3D-03A1-48CC-81FC-68F0C47E87DB}" type="parTrans" cxnId="{60BC72AE-69E4-40A7-BA62-CBFCBECA6699}">
      <dgm:prSet/>
      <dgm:spPr/>
      <dgm:t>
        <a:bodyPr/>
        <a:lstStyle/>
        <a:p>
          <a:endParaRPr lang="en-US"/>
        </a:p>
      </dgm:t>
    </dgm:pt>
    <dgm:pt modelId="{B4E48496-3CC5-48B0-BD4C-B762F2CB0827}" type="sibTrans" cxnId="{60BC72AE-69E4-40A7-BA62-CBFCBECA6699}">
      <dgm:prSet/>
      <dgm:spPr/>
      <dgm:t>
        <a:bodyPr/>
        <a:lstStyle/>
        <a:p>
          <a:endParaRPr lang="en-US"/>
        </a:p>
      </dgm:t>
    </dgm:pt>
    <dgm:pt modelId="{3DF73E37-31F8-4A10-87E7-87AE2C52894E}">
      <dgm:prSet/>
      <dgm:spPr/>
      <dgm:t>
        <a:bodyPr/>
        <a:lstStyle/>
        <a:p>
          <a:r>
            <a:rPr lang="en-US" dirty="0"/>
            <a:t>Greatness</a:t>
          </a:r>
        </a:p>
      </dgm:t>
    </dgm:pt>
    <dgm:pt modelId="{DFB51216-CCB5-4CD7-8011-2560231A4C3E}" type="parTrans" cxnId="{B6F5077F-6C76-4DEC-B6DB-36CB4B2CC77D}">
      <dgm:prSet/>
      <dgm:spPr/>
      <dgm:t>
        <a:bodyPr/>
        <a:lstStyle/>
        <a:p>
          <a:endParaRPr lang="en-US"/>
        </a:p>
      </dgm:t>
    </dgm:pt>
    <dgm:pt modelId="{DE96944B-86F8-4667-B000-818889624D31}" type="sibTrans" cxnId="{B6F5077F-6C76-4DEC-B6DB-36CB4B2CC77D}">
      <dgm:prSet/>
      <dgm:spPr/>
      <dgm:t>
        <a:bodyPr/>
        <a:lstStyle/>
        <a:p>
          <a:endParaRPr lang="en-US"/>
        </a:p>
      </dgm:t>
    </dgm:pt>
    <dgm:pt modelId="{4D610F98-B746-4AFD-9B38-8FF688EA05F1}">
      <dgm:prSet/>
      <dgm:spPr/>
      <dgm:t>
        <a:bodyPr/>
        <a:lstStyle/>
        <a:p>
          <a:r>
            <a:rPr lang="en-US" dirty="0"/>
            <a:t>Love’s</a:t>
          </a:r>
        </a:p>
      </dgm:t>
    </dgm:pt>
    <dgm:pt modelId="{F0EDC922-C8F2-4F57-B4B1-7F45B9CDE147}" type="parTrans" cxnId="{5B25BFB3-5AC7-401E-B5C6-7B47DA92EDD7}">
      <dgm:prSet/>
      <dgm:spPr/>
      <dgm:t>
        <a:bodyPr/>
        <a:lstStyle/>
        <a:p>
          <a:endParaRPr lang="en-US"/>
        </a:p>
      </dgm:t>
    </dgm:pt>
    <dgm:pt modelId="{D8906D5F-B958-4BF6-8142-01AB2F8C3E9B}" type="sibTrans" cxnId="{5B25BFB3-5AC7-401E-B5C6-7B47DA92EDD7}">
      <dgm:prSet/>
      <dgm:spPr/>
      <dgm:t>
        <a:bodyPr/>
        <a:lstStyle/>
        <a:p>
          <a:endParaRPr lang="en-US"/>
        </a:p>
      </dgm:t>
    </dgm:pt>
    <dgm:pt modelId="{EB4CBAF3-D5CA-45B5-A007-231A4A984A34}">
      <dgm:prSet/>
      <dgm:spPr/>
      <dgm:t>
        <a:bodyPr/>
        <a:lstStyle/>
        <a:p>
          <a:r>
            <a:rPr lang="en-US" dirty="0"/>
            <a:t>Prepositions</a:t>
          </a:r>
        </a:p>
      </dgm:t>
    </dgm:pt>
    <dgm:pt modelId="{02BEBA32-B979-4BEA-9F13-43AEBF56AED1}" type="parTrans" cxnId="{6BD2DDA5-E82D-4C81-BBA4-D7625BB1592A}">
      <dgm:prSet/>
      <dgm:spPr/>
      <dgm:t>
        <a:bodyPr/>
        <a:lstStyle/>
        <a:p>
          <a:endParaRPr lang="en-US"/>
        </a:p>
      </dgm:t>
    </dgm:pt>
    <dgm:pt modelId="{AF5DC88A-89A5-46F3-B858-F77D98770FE5}" type="sibTrans" cxnId="{6BD2DDA5-E82D-4C81-BBA4-D7625BB1592A}">
      <dgm:prSet/>
      <dgm:spPr/>
      <dgm:t>
        <a:bodyPr/>
        <a:lstStyle/>
        <a:p>
          <a:endParaRPr lang="en-US"/>
        </a:p>
      </dgm:t>
    </dgm:pt>
    <dgm:pt modelId="{B767AB55-0FFF-4D5F-8D8E-54FE66619FF2}">
      <dgm:prSet/>
      <dgm:spPr/>
      <dgm:t>
        <a:bodyPr/>
        <a:lstStyle/>
        <a:p>
          <a:r>
            <a:rPr lang="en-US" dirty="0"/>
            <a:t>Love’s</a:t>
          </a:r>
        </a:p>
      </dgm:t>
    </dgm:pt>
    <dgm:pt modelId="{13701013-BC1B-44DF-A196-162746DE0C46}" type="parTrans" cxnId="{DA5E7E32-6B33-443B-B5CF-7CBD23033342}">
      <dgm:prSet/>
      <dgm:spPr/>
      <dgm:t>
        <a:bodyPr/>
        <a:lstStyle/>
        <a:p>
          <a:endParaRPr lang="en-US"/>
        </a:p>
      </dgm:t>
    </dgm:pt>
    <dgm:pt modelId="{0D2F198C-71B7-43D3-9523-B88C90B5D789}" type="sibTrans" cxnId="{DA5E7E32-6B33-443B-B5CF-7CBD23033342}">
      <dgm:prSet/>
      <dgm:spPr/>
      <dgm:t>
        <a:bodyPr/>
        <a:lstStyle/>
        <a:p>
          <a:endParaRPr lang="en-US"/>
        </a:p>
      </dgm:t>
    </dgm:pt>
    <dgm:pt modelId="{57EF99BF-068C-400A-9686-F32B0746ABA7}">
      <dgm:prSet/>
      <dgm:spPr/>
      <dgm:t>
        <a:bodyPr/>
        <a:lstStyle/>
        <a:p>
          <a:r>
            <a:rPr lang="en-US" dirty="0"/>
            <a:t>Genres</a:t>
          </a:r>
        </a:p>
      </dgm:t>
    </dgm:pt>
    <dgm:pt modelId="{D1D2682A-5FE1-4448-A3AC-7A413F20FF2D}" type="parTrans" cxnId="{738627AA-A31F-4A16-BD9E-3A0ADE72F682}">
      <dgm:prSet/>
      <dgm:spPr/>
      <dgm:t>
        <a:bodyPr/>
        <a:lstStyle/>
        <a:p>
          <a:endParaRPr lang="en-US"/>
        </a:p>
      </dgm:t>
    </dgm:pt>
    <dgm:pt modelId="{E84A6382-44D8-4ACE-8C63-BD3502C8B6D5}" type="sibTrans" cxnId="{738627AA-A31F-4A16-BD9E-3A0ADE72F682}">
      <dgm:prSet/>
      <dgm:spPr/>
      <dgm:t>
        <a:bodyPr/>
        <a:lstStyle/>
        <a:p>
          <a:endParaRPr lang="en-US"/>
        </a:p>
      </dgm:t>
    </dgm:pt>
    <dgm:pt modelId="{07FF0AEB-747E-4BA8-8052-9FB2827AD1B9}">
      <dgm:prSet/>
      <dgm:spPr/>
      <dgm:t>
        <a:bodyPr/>
        <a:lstStyle/>
        <a:p>
          <a:r>
            <a:rPr lang="en-US" dirty="0"/>
            <a:t>Love’s</a:t>
          </a:r>
        </a:p>
      </dgm:t>
    </dgm:pt>
    <dgm:pt modelId="{29012234-71F5-49B3-8AC0-3AB5AB42E17C}" type="parTrans" cxnId="{D30465F1-F1DF-4252-87B6-6276553A42A1}">
      <dgm:prSet/>
      <dgm:spPr/>
      <dgm:t>
        <a:bodyPr/>
        <a:lstStyle/>
        <a:p>
          <a:endParaRPr lang="en-US"/>
        </a:p>
      </dgm:t>
    </dgm:pt>
    <dgm:pt modelId="{BD3DE69C-3CD4-4F3E-9F9B-A2B8A787A01F}" type="sibTrans" cxnId="{D30465F1-F1DF-4252-87B6-6276553A42A1}">
      <dgm:prSet/>
      <dgm:spPr/>
      <dgm:t>
        <a:bodyPr/>
        <a:lstStyle/>
        <a:p>
          <a:endParaRPr lang="en-US"/>
        </a:p>
      </dgm:t>
    </dgm:pt>
    <dgm:pt modelId="{F9A27F6A-9A52-4AFC-B607-D23226D69AD2}">
      <dgm:prSet/>
      <dgm:spPr/>
      <dgm:t>
        <a:bodyPr/>
        <a:lstStyle/>
        <a:p>
          <a:r>
            <a:rPr lang="en-US" dirty="0"/>
            <a:t>Politics</a:t>
          </a:r>
        </a:p>
      </dgm:t>
    </dgm:pt>
    <dgm:pt modelId="{CD716D59-A9C1-426F-B899-91CCA0892967}" type="parTrans" cxnId="{936AC184-2791-4F03-B006-66461F4D3AF6}">
      <dgm:prSet/>
      <dgm:spPr/>
      <dgm:t>
        <a:bodyPr/>
        <a:lstStyle/>
        <a:p>
          <a:endParaRPr lang="en-US"/>
        </a:p>
      </dgm:t>
    </dgm:pt>
    <dgm:pt modelId="{C99AB497-038F-4102-A613-4FB807109861}" type="sibTrans" cxnId="{936AC184-2791-4F03-B006-66461F4D3AF6}">
      <dgm:prSet/>
      <dgm:spPr/>
      <dgm:t>
        <a:bodyPr/>
        <a:lstStyle/>
        <a:p>
          <a:endParaRPr lang="en-US"/>
        </a:p>
      </dgm:t>
    </dgm:pt>
    <dgm:pt modelId="{707969D4-22E7-E84D-9FCA-D846FC31BF9E}" type="pres">
      <dgm:prSet presAssocID="{CA22A631-3A53-45EF-96CF-69829AD27B7A}" presName="Name0" presStyleCnt="0">
        <dgm:presLayoutVars>
          <dgm:dir/>
          <dgm:animLvl val="lvl"/>
          <dgm:resizeHandles val="exact"/>
        </dgm:presLayoutVars>
      </dgm:prSet>
      <dgm:spPr/>
    </dgm:pt>
    <dgm:pt modelId="{D7F175CF-C063-3140-8660-501C43AA4108}" type="pres">
      <dgm:prSet presAssocID="{62562F56-D25C-429E-AC6C-63ECD98E38BD}" presName="linNode" presStyleCnt="0"/>
      <dgm:spPr/>
    </dgm:pt>
    <dgm:pt modelId="{1B66540D-D27A-144C-A5C5-492574FD1E0E}" type="pres">
      <dgm:prSet presAssocID="{62562F56-D25C-429E-AC6C-63ECD98E38BD}" presName="parentText" presStyleLbl="solidFgAcc1" presStyleIdx="0" presStyleCnt="4">
        <dgm:presLayoutVars>
          <dgm:chMax val="1"/>
          <dgm:bulletEnabled/>
        </dgm:presLayoutVars>
      </dgm:prSet>
      <dgm:spPr/>
    </dgm:pt>
    <dgm:pt modelId="{7C37C578-8D25-8844-B84D-454D5E3372C8}" type="pres">
      <dgm:prSet presAssocID="{62562F56-D25C-429E-AC6C-63ECD98E38BD}" presName="descendantText" presStyleLbl="alignNode1" presStyleIdx="0" presStyleCnt="4">
        <dgm:presLayoutVars>
          <dgm:bulletEnabled/>
        </dgm:presLayoutVars>
      </dgm:prSet>
      <dgm:spPr/>
    </dgm:pt>
    <dgm:pt modelId="{1350C56C-1C53-2948-97AF-8BEB9C0D1BE6}" type="pres">
      <dgm:prSet presAssocID="{B4E48496-3CC5-48B0-BD4C-B762F2CB0827}" presName="sp" presStyleCnt="0"/>
      <dgm:spPr/>
    </dgm:pt>
    <dgm:pt modelId="{B8827349-6677-7843-9549-F953C15F502C}" type="pres">
      <dgm:prSet presAssocID="{4D610F98-B746-4AFD-9B38-8FF688EA05F1}" presName="linNode" presStyleCnt="0"/>
      <dgm:spPr/>
    </dgm:pt>
    <dgm:pt modelId="{F39EE202-5D18-1140-A400-3FB00AD37A54}" type="pres">
      <dgm:prSet presAssocID="{4D610F98-B746-4AFD-9B38-8FF688EA05F1}" presName="parentText" presStyleLbl="solidFgAcc1" presStyleIdx="1" presStyleCnt="4">
        <dgm:presLayoutVars>
          <dgm:chMax val="1"/>
          <dgm:bulletEnabled/>
        </dgm:presLayoutVars>
      </dgm:prSet>
      <dgm:spPr/>
    </dgm:pt>
    <dgm:pt modelId="{FD435F14-B0B1-734F-AF7F-510E17F68EAD}" type="pres">
      <dgm:prSet presAssocID="{4D610F98-B746-4AFD-9B38-8FF688EA05F1}" presName="descendantText" presStyleLbl="alignNode1" presStyleIdx="1" presStyleCnt="4">
        <dgm:presLayoutVars>
          <dgm:bulletEnabled/>
        </dgm:presLayoutVars>
      </dgm:prSet>
      <dgm:spPr/>
    </dgm:pt>
    <dgm:pt modelId="{AF44C9B8-DF02-3845-8C1C-EA7F8520131C}" type="pres">
      <dgm:prSet presAssocID="{D8906D5F-B958-4BF6-8142-01AB2F8C3E9B}" presName="sp" presStyleCnt="0"/>
      <dgm:spPr/>
    </dgm:pt>
    <dgm:pt modelId="{5593D7C7-168F-3646-BE82-5F01937F5AE4}" type="pres">
      <dgm:prSet presAssocID="{B767AB55-0FFF-4D5F-8D8E-54FE66619FF2}" presName="linNode" presStyleCnt="0"/>
      <dgm:spPr/>
    </dgm:pt>
    <dgm:pt modelId="{8715291E-6EA6-6C4F-AD01-58ED2C372991}" type="pres">
      <dgm:prSet presAssocID="{B767AB55-0FFF-4D5F-8D8E-54FE66619FF2}" presName="parentText" presStyleLbl="solidFgAcc1" presStyleIdx="2" presStyleCnt="4">
        <dgm:presLayoutVars>
          <dgm:chMax val="1"/>
          <dgm:bulletEnabled/>
        </dgm:presLayoutVars>
      </dgm:prSet>
      <dgm:spPr/>
    </dgm:pt>
    <dgm:pt modelId="{0E205198-95D7-7840-B405-98987867B5BE}" type="pres">
      <dgm:prSet presAssocID="{B767AB55-0FFF-4D5F-8D8E-54FE66619FF2}" presName="descendantText" presStyleLbl="alignNode1" presStyleIdx="2" presStyleCnt="4">
        <dgm:presLayoutVars>
          <dgm:bulletEnabled/>
        </dgm:presLayoutVars>
      </dgm:prSet>
      <dgm:spPr/>
    </dgm:pt>
    <dgm:pt modelId="{53DE1250-96B6-BE47-B880-16536C3FD366}" type="pres">
      <dgm:prSet presAssocID="{0D2F198C-71B7-43D3-9523-B88C90B5D789}" presName="sp" presStyleCnt="0"/>
      <dgm:spPr/>
    </dgm:pt>
    <dgm:pt modelId="{8570B41C-E893-5C41-BA18-D94337EADD07}" type="pres">
      <dgm:prSet presAssocID="{07FF0AEB-747E-4BA8-8052-9FB2827AD1B9}" presName="linNode" presStyleCnt="0"/>
      <dgm:spPr/>
    </dgm:pt>
    <dgm:pt modelId="{914A82E4-15E9-724D-BFCC-5A6C3103A521}" type="pres">
      <dgm:prSet presAssocID="{07FF0AEB-747E-4BA8-8052-9FB2827AD1B9}" presName="parentText" presStyleLbl="solidFgAcc1" presStyleIdx="3" presStyleCnt="4">
        <dgm:presLayoutVars>
          <dgm:chMax val="1"/>
          <dgm:bulletEnabled/>
        </dgm:presLayoutVars>
      </dgm:prSet>
      <dgm:spPr/>
    </dgm:pt>
    <dgm:pt modelId="{7EEB5EEE-A59D-0447-AF7A-0E98FC6558BE}" type="pres">
      <dgm:prSet presAssocID="{07FF0AEB-747E-4BA8-8052-9FB2827AD1B9}" presName="descendantText" presStyleLbl="alignNode1" presStyleIdx="3" presStyleCnt="4">
        <dgm:presLayoutVars>
          <dgm:bulletEnabled/>
        </dgm:presLayoutVars>
      </dgm:prSet>
      <dgm:spPr/>
    </dgm:pt>
  </dgm:ptLst>
  <dgm:cxnLst>
    <dgm:cxn modelId="{DA5E7E32-6B33-443B-B5CF-7CBD23033342}" srcId="{CA22A631-3A53-45EF-96CF-69829AD27B7A}" destId="{B767AB55-0FFF-4D5F-8D8E-54FE66619FF2}" srcOrd="2" destOrd="0" parTransId="{13701013-BC1B-44DF-A196-162746DE0C46}" sibTransId="{0D2F198C-71B7-43D3-9523-B88C90B5D789}"/>
    <dgm:cxn modelId="{EB721952-ED8B-9048-815D-31C0D1809260}" type="presOf" srcId="{EB4CBAF3-D5CA-45B5-A007-231A4A984A34}" destId="{FD435F14-B0B1-734F-AF7F-510E17F68EAD}" srcOrd="0" destOrd="0" presId="urn:microsoft.com/office/officeart/2016/7/layout/VerticalHollowActionList"/>
    <dgm:cxn modelId="{B6F5077F-6C76-4DEC-B6DB-36CB4B2CC77D}" srcId="{62562F56-D25C-429E-AC6C-63ECD98E38BD}" destId="{3DF73E37-31F8-4A10-87E7-87AE2C52894E}" srcOrd="0" destOrd="0" parTransId="{DFB51216-CCB5-4CD7-8011-2560231A4C3E}" sibTransId="{DE96944B-86F8-4667-B000-818889624D31}"/>
    <dgm:cxn modelId="{936AC184-2791-4F03-B006-66461F4D3AF6}" srcId="{07FF0AEB-747E-4BA8-8052-9FB2827AD1B9}" destId="{F9A27F6A-9A52-4AFC-B607-D23226D69AD2}" srcOrd="0" destOrd="0" parTransId="{CD716D59-A9C1-426F-B899-91CCA0892967}" sibTransId="{C99AB497-038F-4102-A613-4FB807109861}"/>
    <dgm:cxn modelId="{5C67B28D-D7FF-824B-B78F-7CB7F31A4913}" type="presOf" srcId="{62562F56-D25C-429E-AC6C-63ECD98E38BD}" destId="{1B66540D-D27A-144C-A5C5-492574FD1E0E}" srcOrd="0" destOrd="0" presId="urn:microsoft.com/office/officeart/2016/7/layout/VerticalHollowActionList"/>
    <dgm:cxn modelId="{09A23D8E-2180-7F4E-B452-AB33845C789A}" type="presOf" srcId="{57EF99BF-068C-400A-9686-F32B0746ABA7}" destId="{0E205198-95D7-7840-B405-98987867B5BE}" srcOrd="0" destOrd="0" presId="urn:microsoft.com/office/officeart/2016/7/layout/VerticalHollowActionList"/>
    <dgm:cxn modelId="{6BD2DDA5-E82D-4C81-BBA4-D7625BB1592A}" srcId="{4D610F98-B746-4AFD-9B38-8FF688EA05F1}" destId="{EB4CBAF3-D5CA-45B5-A007-231A4A984A34}" srcOrd="0" destOrd="0" parTransId="{02BEBA32-B979-4BEA-9F13-43AEBF56AED1}" sibTransId="{AF5DC88A-89A5-46F3-B858-F77D98770FE5}"/>
    <dgm:cxn modelId="{738627AA-A31F-4A16-BD9E-3A0ADE72F682}" srcId="{B767AB55-0FFF-4D5F-8D8E-54FE66619FF2}" destId="{57EF99BF-068C-400A-9686-F32B0746ABA7}" srcOrd="0" destOrd="0" parTransId="{D1D2682A-5FE1-4448-A3AC-7A413F20FF2D}" sibTransId="{E84A6382-44D8-4ACE-8C63-BD3502C8B6D5}"/>
    <dgm:cxn modelId="{60BC72AE-69E4-40A7-BA62-CBFCBECA6699}" srcId="{CA22A631-3A53-45EF-96CF-69829AD27B7A}" destId="{62562F56-D25C-429E-AC6C-63ECD98E38BD}" srcOrd="0" destOrd="0" parTransId="{D2535D3D-03A1-48CC-81FC-68F0C47E87DB}" sibTransId="{B4E48496-3CC5-48B0-BD4C-B762F2CB0827}"/>
    <dgm:cxn modelId="{5B25BFB3-5AC7-401E-B5C6-7B47DA92EDD7}" srcId="{CA22A631-3A53-45EF-96CF-69829AD27B7A}" destId="{4D610F98-B746-4AFD-9B38-8FF688EA05F1}" srcOrd="1" destOrd="0" parTransId="{F0EDC922-C8F2-4F57-B4B1-7F45B9CDE147}" sibTransId="{D8906D5F-B958-4BF6-8142-01AB2F8C3E9B}"/>
    <dgm:cxn modelId="{0CC088CB-0FC0-C64B-BA2A-4313D3AFB039}" type="presOf" srcId="{CA22A631-3A53-45EF-96CF-69829AD27B7A}" destId="{707969D4-22E7-E84D-9FCA-D846FC31BF9E}" srcOrd="0" destOrd="0" presId="urn:microsoft.com/office/officeart/2016/7/layout/VerticalHollowActionList"/>
    <dgm:cxn modelId="{29CCCDCC-167C-FE47-AD7A-DD35D5558CEB}" type="presOf" srcId="{4D610F98-B746-4AFD-9B38-8FF688EA05F1}" destId="{F39EE202-5D18-1140-A400-3FB00AD37A54}" srcOrd="0" destOrd="0" presId="urn:microsoft.com/office/officeart/2016/7/layout/VerticalHollowActionList"/>
    <dgm:cxn modelId="{9FE36CD5-B73E-AC4E-AD64-193EE4D37588}" type="presOf" srcId="{F9A27F6A-9A52-4AFC-B607-D23226D69AD2}" destId="{7EEB5EEE-A59D-0447-AF7A-0E98FC6558BE}" srcOrd="0" destOrd="0" presId="urn:microsoft.com/office/officeart/2016/7/layout/VerticalHollowActionList"/>
    <dgm:cxn modelId="{03321BDA-8A8F-164F-99B8-C660AE315273}" type="presOf" srcId="{B767AB55-0FFF-4D5F-8D8E-54FE66619FF2}" destId="{8715291E-6EA6-6C4F-AD01-58ED2C372991}" srcOrd="0" destOrd="0" presId="urn:microsoft.com/office/officeart/2016/7/layout/VerticalHollowActionList"/>
    <dgm:cxn modelId="{C5CE72DE-B1B8-E548-8802-03418F6EAA73}" type="presOf" srcId="{3DF73E37-31F8-4A10-87E7-87AE2C52894E}" destId="{7C37C578-8D25-8844-B84D-454D5E3372C8}" srcOrd="0" destOrd="0" presId="urn:microsoft.com/office/officeart/2016/7/layout/VerticalHollowActionList"/>
    <dgm:cxn modelId="{CD7ED5E0-1A90-0841-9160-919B5AAC8C23}" type="presOf" srcId="{07FF0AEB-747E-4BA8-8052-9FB2827AD1B9}" destId="{914A82E4-15E9-724D-BFCC-5A6C3103A521}" srcOrd="0" destOrd="0" presId="urn:microsoft.com/office/officeart/2016/7/layout/VerticalHollowActionList"/>
    <dgm:cxn modelId="{D30465F1-F1DF-4252-87B6-6276553A42A1}" srcId="{CA22A631-3A53-45EF-96CF-69829AD27B7A}" destId="{07FF0AEB-747E-4BA8-8052-9FB2827AD1B9}" srcOrd="3" destOrd="0" parTransId="{29012234-71F5-49B3-8AC0-3AB5AB42E17C}" sibTransId="{BD3DE69C-3CD4-4F3E-9F9B-A2B8A787A01F}"/>
    <dgm:cxn modelId="{BCD65720-F10D-CF4D-AAC4-BFC2507DB047}" type="presParOf" srcId="{707969D4-22E7-E84D-9FCA-D846FC31BF9E}" destId="{D7F175CF-C063-3140-8660-501C43AA4108}" srcOrd="0" destOrd="0" presId="urn:microsoft.com/office/officeart/2016/7/layout/VerticalHollowActionList"/>
    <dgm:cxn modelId="{B3FEFF97-8EBB-124C-813B-849F45663A05}" type="presParOf" srcId="{D7F175CF-C063-3140-8660-501C43AA4108}" destId="{1B66540D-D27A-144C-A5C5-492574FD1E0E}" srcOrd="0" destOrd="0" presId="urn:microsoft.com/office/officeart/2016/7/layout/VerticalHollowActionList"/>
    <dgm:cxn modelId="{0255D098-5776-2549-A83E-68D9D2B0607D}" type="presParOf" srcId="{D7F175CF-C063-3140-8660-501C43AA4108}" destId="{7C37C578-8D25-8844-B84D-454D5E3372C8}" srcOrd="1" destOrd="0" presId="urn:microsoft.com/office/officeart/2016/7/layout/VerticalHollowActionList"/>
    <dgm:cxn modelId="{EDEB1F24-6E5F-064E-A51B-1C288A373418}" type="presParOf" srcId="{707969D4-22E7-E84D-9FCA-D846FC31BF9E}" destId="{1350C56C-1C53-2948-97AF-8BEB9C0D1BE6}" srcOrd="1" destOrd="0" presId="urn:microsoft.com/office/officeart/2016/7/layout/VerticalHollowActionList"/>
    <dgm:cxn modelId="{DA72E439-5843-E647-BF6E-B747DB710A60}" type="presParOf" srcId="{707969D4-22E7-E84D-9FCA-D846FC31BF9E}" destId="{B8827349-6677-7843-9549-F953C15F502C}" srcOrd="2" destOrd="0" presId="urn:microsoft.com/office/officeart/2016/7/layout/VerticalHollowActionList"/>
    <dgm:cxn modelId="{189EFC93-A148-3448-B0F1-6CE54123DCD9}" type="presParOf" srcId="{B8827349-6677-7843-9549-F953C15F502C}" destId="{F39EE202-5D18-1140-A400-3FB00AD37A54}" srcOrd="0" destOrd="0" presId="urn:microsoft.com/office/officeart/2016/7/layout/VerticalHollowActionList"/>
    <dgm:cxn modelId="{CBA9D55B-6A94-4344-861D-258AB8639B91}" type="presParOf" srcId="{B8827349-6677-7843-9549-F953C15F502C}" destId="{FD435F14-B0B1-734F-AF7F-510E17F68EAD}" srcOrd="1" destOrd="0" presId="urn:microsoft.com/office/officeart/2016/7/layout/VerticalHollowActionList"/>
    <dgm:cxn modelId="{DB5F94AF-7015-9243-8E12-3153228CB954}" type="presParOf" srcId="{707969D4-22E7-E84D-9FCA-D846FC31BF9E}" destId="{AF44C9B8-DF02-3845-8C1C-EA7F8520131C}" srcOrd="3" destOrd="0" presId="urn:microsoft.com/office/officeart/2016/7/layout/VerticalHollowActionList"/>
    <dgm:cxn modelId="{5DEE6B23-B0C8-5B45-9175-EC7D0AC30910}" type="presParOf" srcId="{707969D4-22E7-E84D-9FCA-D846FC31BF9E}" destId="{5593D7C7-168F-3646-BE82-5F01937F5AE4}" srcOrd="4" destOrd="0" presId="urn:microsoft.com/office/officeart/2016/7/layout/VerticalHollowActionList"/>
    <dgm:cxn modelId="{0530028A-94BD-CE41-B243-9B00D92D0258}" type="presParOf" srcId="{5593D7C7-168F-3646-BE82-5F01937F5AE4}" destId="{8715291E-6EA6-6C4F-AD01-58ED2C372991}" srcOrd="0" destOrd="0" presId="urn:microsoft.com/office/officeart/2016/7/layout/VerticalHollowActionList"/>
    <dgm:cxn modelId="{8F4F7438-EE89-104F-8345-0EDF6CAEA240}" type="presParOf" srcId="{5593D7C7-168F-3646-BE82-5F01937F5AE4}" destId="{0E205198-95D7-7840-B405-98987867B5BE}" srcOrd="1" destOrd="0" presId="urn:microsoft.com/office/officeart/2016/7/layout/VerticalHollowActionList"/>
    <dgm:cxn modelId="{9A9BF827-E208-FC40-9BE8-5EC1E879E923}" type="presParOf" srcId="{707969D4-22E7-E84D-9FCA-D846FC31BF9E}" destId="{53DE1250-96B6-BE47-B880-16536C3FD366}" srcOrd="5" destOrd="0" presId="urn:microsoft.com/office/officeart/2016/7/layout/VerticalHollowActionList"/>
    <dgm:cxn modelId="{7928C82A-38F6-224C-AC37-3DD2C0504EF0}" type="presParOf" srcId="{707969D4-22E7-E84D-9FCA-D846FC31BF9E}" destId="{8570B41C-E893-5C41-BA18-D94337EADD07}" srcOrd="6" destOrd="0" presId="urn:microsoft.com/office/officeart/2016/7/layout/VerticalHollowActionList"/>
    <dgm:cxn modelId="{9E09B024-652F-594D-937E-A195D0A8320A}" type="presParOf" srcId="{8570B41C-E893-5C41-BA18-D94337EADD07}" destId="{914A82E4-15E9-724D-BFCC-5A6C3103A521}" srcOrd="0" destOrd="0" presId="urn:microsoft.com/office/officeart/2016/7/layout/VerticalHollowActionList"/>
    <dgm:cxn modelId="{53FAEAA1-0FE6-CC46-8E5D-09E5EE5109B6}" type="presParOf" srcId="{8570B41C-E893-5C41-BA18-D94337EADD07}" destId="{7EEB5EEE-A59D-0447-AF7A-0E98FC6558BE}"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22A631-3A53-45EF-96CF-69829AD27B7A}" type="doc">
      <dgm:prSet loTypeId="urn:microsoft.com/office/officeart/2016/7/layout/VerticalHollowActionList" loCatId="List" qsTypeId="urn:microsoft.com/office/officeart/2005/8/quickstyle/simple1" qsCatId="simple" csTypeId="urn:microsoft.com/office/officeart/2005/8/colors/accent0_3" csCatId="mainScheme" phldr="1"/>
      <dgm:spPr/>
      <dgm:t>
        <a:bodyPr/>
        <a:lstStyle/>
        <a:p>
          <a:endParaRPr lang="en-US"/>
        </a:p>
      </dgm:t>
    </dgm:pt>
    <dgm:pt modelId="{62562F56-D25C-429E-AC6C-63ECD98E38BD}">
      <dgm:prSet/>
      <dgm:spPr/>
      <dgm:t>
        <a:bodyPr/>
        <a:lstStyle/>
        <a:p>
          <a:r>
            <a:rPr lang="en-US" dirty="0"/>
            <a:t>Love’s</a:t>
          </a:r>
        </a:p>
      </dgm:t>
    </dgm:pt>
    <dgm:pt modelId="{D2535D3D-03A1-48CC-81FC-68F0C47E87DB}" type="parTrans" cxnId="{60BC72AE-69E4-40A7-BA62-CBFCBECA6699}">
      <dgm:prSet/>
      <dgm:spPr/>
      <dgm:t>
        <a:bodyPr/>
        <a:lstStyle/>
        <a:p>
          <a:endParaRPr lang="en-US"/>
        </a:p>
      </dgm:t>
    </dgm:pt>
    <dgm:pt modelId="{B4E48496-3CC5-48B0-BD4C-B762F2CB0827}" type="sibTrans" cxnId="{60BC72AE-69E4-40A7-BA62-CBFCBECA6699}">
      <dgm:prSet/>
      <dgm:spPr/>
      <dgm:t>
        <a:bodyPr/>
        <a:lstStyle/>
        <a:p>
          <a:endParaRPr lang="en-US"/>
        </a:p>
      </dgm:t>
    </dgm:pt>
    <dgm:pt modelId="{3DF73E37-31F8-4A10-87E7-87AE2C52894E}">
      <dgm:prSet/>
      <dgm:spPr/>
      <dgm:t>
        <a:bodyPr/>
        <a:lstStyle/>
        <a:p>
          <a:r>
            <a:rPr lang="en-US" dirty="0"/>
            <a:t>Greatness</a:t>
          </a:r>
        </a:p>
      </dgm:t>
    </dgm:pt>
    <dgm:pt modelId="{DFB51216-CCB5-4CD7-8011-2560231A4C3E}" type="parTrans" cxnId="{B6F5077F-6C76-4DEC-B6DB-36CB4B2CC77D}">
      <dgm:prSet/>
      <dgm:spPr/>
      <dgm:t>
        <a:bodyPr/>
        <a:lstStyle/>
        <a:p>
          <a:endParaRPr lang="en-US"/>
        </a:p>
      </dgm:t>
    </dgm:pt>
    <dgm:pt modelId="{DE96944B-86F8-4667-B000-818889624D31}" type="sibTrans" cxnId="{B6F5077F-6C76-4DEC-B6DB-36CB4B2CC77D}">
      <dgm:prSet/>
      <dgm:spPr/>
      <dgm:t>
        <a:bodyPr/>
        <a:lstStyle/>
        <a:p>
          <a:endParaRPr lang="en-US"/>
        </a:p>
      </dgm:t>
    </dgm:pt>
    <dgm:pt modelId="{4D610F98-B746-4AFD-9B38-8FF688EA05F1}">
      <dgm:prSet/>
      <dgm:spPr/>
      <dgm:t>
        <a:bodyPr/>
        <a:lstStyle/>
        <a:p>
          <a:r>
            <a:rPr lang="en-US" dirty="0"/>
            <a:t>Love’s</a:t>
          </a:r>
        </a:p>
      </dgm:t>
    </dgm:pt>
    <dgm:pt modelId="{F0EDC922-C8F2-4F57-B4B1-7F45B9CDE147}" type="parTrans" cxnId="{5B25BFB3-5AC7-401E-B5C6-7B47DA92EDD7}">
      <dgm:prSet/>
      <dgm:spPr/>
      <dgm:t>
        <a:bodyPr/>
        <a:lstStyle/>
        <a:p>
          <a:endParaRPr lang="en-US"/>
        </a:p>
      </dgm:t>
    </dgm:pt>
    <dgm:pt modelId="{D8906D5F-B958-4BF6-8142-01AB2F8C3E9B}" type="sibTrans" cxnId="{5B25BFB3-5AC7-401E-B5C6-7B47DA92EDD7}">
      <dgm:prSet/>
      <dgm:spPr/>
      <dgm:t>
        <a:bodyPr/>
        <a:lstStyle/>
        <a:p>
          <a:endParaRPr lang="en-US"/>
        </a:p>
      </dgm:t>
    </dgm:pt>
    <dgm:pt modelId="{EB4CBAF3-D5CA-45B5-A007-231A4A984A34}">
      <dgm:prSet/>
      <dgm:spPr/>
      <dgm:t>
        <a:bodyPr/>
        <a:lstStyle/>
        <a:p>
          <a:r>
            <a:rPr lang="en-US" dirty="0">
              <a:solidFill>
                <a:schemeClr val="tx1"/>
              </a:solidFill>
            </a:rPr>
            <a:t>Prepositions</a:t>
          </a:r>
        </a:p>
      </dgm:t>
    </dgm:pt>
    <dgm:pt modelId="{02BEBA32-B979-4BEA-9F13-43AEBF56AED1}" type="parTrans" cxnId="{6BD2DDA5-E82D-4C81-BBA4-D7625BB1592A}">
      <dgm:prSet/>
      <dgm:spPr/>
      <dgm:t>
        <a:bodyPr/>
        <a:lstStyle/>
        <a:p>
          <a:endParaRPr lang="en-US"/>
        </a:p>
      </dgm:t>
    </dgm:pt>
    <dgm:pt modelId="{AF5DC88A-89A5-46F3-B858-F77D98770FE5}" type="sibTrans" cxnId="{6BD2DDA5-E82D-4C81-BBA4-D7625BB1592A}">
      <dgm:prSet/>
      <dgm:spPr/>
      <dgm:t>
        <a:bodyPr/>
        <a:lstStyle/>
        <a:p>
          <a:endParaRPr lang="en-US"/>
        </a:p>
      </dgm:t>
    </dgm:pt>
    <dgm:pt modelId="{B767AB55-0FFF-4D5F-8D8E-54FE66619FF2}">
      <dgm:prSet/>
      <dgm:spPr/>
      <dgm:t>
        <a:bodyPr/>
        <a:lstStyle/>
        <a:p>
          <a:r>
            <a:rPr lang="en-US" dirty="0"/>
            <a:t>Love’s</a:t>
          </a:r>
        </a:p>
      </dgm:t>
    </dgm:pt>
    <dgm:pt modelId="{13701013-BC1B-44DF-A196-162746DE0C46}" type="parTrans" cxnId="{DA5E7E32-6B33-443B-B5CF-7CBD23033342}">
      <dgm:prSet/>
      <dgm:spPr/>
      <dgm:t>
        <a:bodyPr/>
        <a:lstStyle/>
        <a:p>
          <a:endParaRPr lang="en-US"/>
        </a:p>
      </dgm:t>
    </dgm:pt>
    <dgm:pt modelId="{0D2F198C-71B7-43D3-9523-B88C90B5D789}" type="sibTrans" cxnId="{DA5E7E32-6B33-443B-B5CF-7CBD23033342}">
      <dgm:prSet/>
      <dgm:spPr/>
      <dgm:t>
        <a:bodyPr/>
        <a:lstStyle/>
        <a:p>
          <a:endParaRPr lang="en-US"/>
        </a:p>
      </dgm:t>
    </dgm:pt>
    <dgm:pt modelId="{57EF99BF-068C-400A-9686-F32B0746ABA7}">
      <dgm:prSet/>
      <dgm:spPr/>
      <dgm:t>
        <a:bodyPr/>
        <a:lstStyle/>
        <a:p>
          <a:r>
            <a:rPr lang="en-US" dirty="0">
              <a:solidFill>
                <a:schemeClr val="tx1"/>
              </a:solidFill>
            </a:rPr>
            <a:t>Genres</a:t>
          </a:r>
        </a:p>
      </dgm:t>
    </dgm:pt>
    <dgm:pt modelId="{D1D2682A-5FE1-4448-A3AC-7A413F20FF2D}" type="parTrans" cxnId="{738627AA-A31F-4A16-BD9E-3A0ADE72F682}">
      <dgm:prSet/>
      <dgm:spPr/>
      <dgm:t>
        <a:bodyPr/>
        <a:lstStyle/>
        <a:p>
          <a:endParaRPr lang="en-US"/>
        </a:p>
      </dgm:t>
    </dgm:pt>
    <dgm:pt modelId="{E84A6382-44D8-4ACE-8C63-BD3502C8B6D5}" type="sibTrans" cxnId="{738627AA-A31F-4A16-BD9E-3A0ADE72F682}">
      <dgm:prSet/>
      <dgm:spPr/>
      <dgm:t>
        <a:bodyPr/>
        <a:lstStyle/>
        <a:p>
          <a:endParaRPr lang="en-US"/>
        </a:p>
      </dgm:t>
    </dgm:pt>
    <dgm:pt modelId="{07FF0AEB-747E-4BA8-8052-9FB2827AD1B9}">
      <dgm:prSet/>
      <dgm:spPr/>
      <dgm:t>
        <a:bodyPr/>
        <a:lstStyle/>
        <a:p>
          <a:r>
            <a:rPr lang="en-US" dirty="0"/>
            <a:t>Love’s</a:t>
          </a:r>
        </a:p>
      </dgm:t>
    </dgm:pt>
    <dgm:pt modelId="{29012234-71F5-49B3-8AC0-3AB5AB42E17C}" type="parTrans" cxnId="{D30465F1-F1DF-4252-87B6-6276553A42A1}">
      <dgm:prSet/>
      <dgm:spPr/>
      <dgm:t>
        <a:bodyPr/>
        <a:lstStyle/>
        <a:p>
          <a:endParaRPr lang="en-US"/>
        </a:p>
      </dgm:t>
    </dgm:pt>
    <dgm:pt modelId="{BD3DE69C-3CD4-4F3E-9F9B-A2B8A787A01F}" type="sibTrans" cxnId="{D30465F1-F1DF-4252-87B6-6276553A42A1}">
      <dgm:prSet/>
      <dgm:spPr/>
      <dgm:t>
        <a:bodyPr/>
        <a:lstStyle/>
        <a:p>
          <a:endParaRPr lang="en-US"/>
        </a:p>
      </dgm:t>
    </dgm:pt>
    <dgm:pt modelId="{F9A27F6A-9A52-4AFC-B607-D23226D69AD2}">
      <dgm:prSet/>
      <dgm:spPr/>
      <dgm:t>
        <a:bodyPr/>
        <a:lstStyle/>
        <a:p>
          <a:r>
            <a:rPr lang="en-US" dirty="0">
              <a:solidFill>
                <a:schemeClr val="tx1"/>
              </a:solidFill>
            </a:rPr>
            <a:t>Politics</a:t>
          </a:r>
        </a:p>
      </dgm:t>
    </dgm:pt>
    <dgm:pt modelId="{CD716D59-A9C1-426F-B899-91CCA0892967}" type="parTrans" cxnId="{936AC184-2791-4F03-B006-66461F4D3AF6}">
      <dgm:prSet/>
      <dgm:spPr/>
      <dgm:t>
        <a:bodyPr/>
        <a:lstStyle/>
        <a:p>
          <a:endParaRPr lang="en-US"/>
        </a:p>
      </dgm:t>
    </dgm:pt>
    <dgm:pt modelId="{C99AB497-038F-4102-A613-4FB807109861}" type="sibTrans" cxnId="{936AC184-2791-4F03-B006-66461F4D3AF6}">
      <dgm:prSet/>
      <dgm:spPr/>
      <dgm:t>
        <a:bodyPr/>
        <a:lstStyle/>
        <a:p>
          <a:endParaRPr lang="en-US"/>
        </a:p>
      </dgm:t>
    </dgm:pt>
    <dgm:pt modelId="{707969D4-22E7-E84D-9FCA-D846FC31BF9E}" type="pres">
      <dgm:prSet presAssocID="{CA22A631-3A53-45EF-96CF-69829AD27B7A}" presName="Name0" presStyleCnt="0">
        <dgm:presLayoutVars>
          <dgm:dir/>
          <dgm:animLvl val="lvl"/>
          <dgm:resizeHandles val="exact"/>
        </dgm:presLayoutVars>
      </dgm:prSet>
      <dgm:spPr/>
    </dgm:pt>
    <dgm:pt modelId="{D7F175CF-C063-3140-8660-501C43AA4108}" type="pres">
      <dgm:prSet presAssocID="{62562F56-D25C-429E-AC6C-63ECD98E38BD}" presName="linNode" presStyleCnt="0"/>
      <dgm:spPr/>
    </dgm:pt>
    <dgm:pt modelId="{1B66540D-D27A-144C-A5C5-492574FD1E0E}" type="pres">
      <dgm:prSet presAssocID="{62562F56-D25C-429E-AC6C-63ECD98E38BD}" presName="parentText" presStyleLbl="solidFgAcc1" presStyleIdx="0" presStyleCnt="4">
        <dgm:presLayoutVars>
          <dgm:chMax val="1"/>
          <dgm:bulletEnabled/>
        </dgm:presLayoutVars>
      </dgm:prSet>
      <dgm:spPr/>
    </dgm:pt>
    <dgm:pt modelId="{7C37C578-8D25-8844-B84D-454D5E3372C8}" type="pres">
      <dgm:prSet presAssocID="{62562F56-D25C-429E-AC6C-63ECD98E38BD}" presName="descendantText" presStyleLbl="alignNode1" presStyleIdx="0" presStyleCnt="4">
        <dgm:presLayoutVars>
          <dgm:bulletEnabled/>
        </dgm:presLayoutVars>
      </dgm:prSet>
      <dgm:spPr/>
    </dgm:pt>
    <dgm:pt modelId="{1350C56C-1C53-2948-97AF-8BEB9C0D1BE6}" type="pres">
      <dgm:prSet presAssocID="{B4E48496-3CC5-48B0-BD4C-B762F2CB0827}" presName="sp" presStyleCnt="0"/>
      <dgm:spPr/>
    </dgm:pt>
    <dgm:pt modelId="{B8827349-6677-7843-9549-F953C15F502C}" type="pres">
      <dgm:prSet presAssocID="{4D610F98-B746-4AFD-9B38-8FF688EA05F1}" presName="linNode" presStyleCnt="0"/>
      <dgm:spPr/>
    </dgm:pt>
    <dgm:pt modelId="{F39EE202-5D18-1140-A400-3FB00AD37A54}" type="pres">
      <dgm:prSet presAssocID="{4D610F98-B746-4AFD-9B38-8FF688EA05F1}" presName="parentText" presStyleLbl="solidFgAcc1" presStyleIdx="1" presStyleCnt="4">
        <dgm:presLayoutVars>
          <dgm:chMax val="1"/>
          <dgm:bulletEnabled/>
        </dgm:presLayoutVars>
      </dgm:prSet>
      <dgm:spPr/>
    </dgm:pt>
    <dgm:pt modelId="{FD435F14-B0B1-734F-AF7F-510E17F68EAD}" type="pres">
      <dgm:prSet presAssocID="{4D610F98-B746-4AFD-9B38-8FF688EA05F1}" presName="descendantText" presStyleLbl="alignNode1" presStyleIdx="1" presStyleCnt="4">
        <dgm:presLayoutVars>
          <dgm:bulletEnabled/>
        </dgm:presLayoutVars>
      </dgm:prSet>
      <dgm:spPr/>
    </dgm:pt>
    <dgm:pt modelId="{AF44C9B8-DF02-3845-8C1C-EA7F8520131C}" type="pres">
      <dgm:prSet presAssocID="{D8906D5F-B958-4BF6-8142-01AB2F8C3E9B}" presName="sp" presStyleCnt="0"/>
      <dgm:spPr/>
    </dgm:pt>
    <dgm:pt modelId="{5593D7C7-168F-3646-BE82-5F01937F5AE4}" type="pres">
      <dgm:prSet presAssocID="{B767AB55-0FFF-4D5F-8D8E-54FE66619FF2}" presName="linNode" presStyleCnt="0"/>
      <dgm:spPr/>
    </dgm:pt>
    <dgm:pt modelId="{8715291E-6EA6-6C4F-AD01-58ED2C372991}" type="pres">
      <dgm:prSet presAssocID="{B767AB55-0FFF-4D5F-8D8E-54FE66619FF2}" presName="parentText" presStyleLbl="solidFgAcc1" presStyleIdx="2" presStyleCnt="4">
        <dgm:presLayoutVars>
          <dgm:chMax val="1"/>
          <dgm:bulletEnabled/>
        </dgm:presLayoutVars>
      </dgm:prSet>
      <dgm:spPr/>
    </dgm:pt>
    <dgm:pt modelId="{0E205198-95D7-7840-B405-98987867B5BE}" type="pres">
      <dgm:prSet presAssocID="{B767AB55-0FFF-4D5F-8D8E-54FE66619FF2}" presName="descendantText" presStyleLbl="alignNode1" presStyleIdx="2" presStyleCnt="4">
        <dgm:presLayoutVars>
          <dgm:bulletEnabled/>
        </dgm:presLayoutVars>
      </dgm:prSet>
      <dgm:spPr/>
    </dgm:pt>
    <dgm:pt modelId="{53DE1250-96B6-BE47-B880-16536C3FD366}" type="pres">
      <dgm:prSet presAssocID="{0D2F198C-71B7-43D3-9523-B88C90B5D789}" presName="sp" presStyleCnt="0"/>
      <dgm:spPr/>
    </dgm:pt>
    <dgm:pt modelId="{8570B41C-E893-5C41-BA18-D94337EADD07}" type="pres">
      <dgm:prSet presAssocID="{07FF0AEB-747E-4BA8-8052-9FB2827AD1B9}" presName="linNode" presStyleCnt="0"/>
      <dgm:spPr/>
    </dgm:pt>
    <dgm:pt modelId="{914A82E4-15E9-724D-BFCC-5A6C3103A521}" type="pres">
      <dgm:prSet presAssocID="{07FF0AEB-747E-4BA8-8052-9FB2827AD1B9}" presName="parentText" presStyleLbl="solidFgAcc1" presStyleIdx="3" presStyleCnt="4">
        <dgm:presLayoutVars>
          <dgm:chMax val="1"/>
          <dgm:bulletEnabled/>
        </dgm:presLayoutVars>
      </dgm:prSet>
      <dgm:spPr/>
    </dgm:pt>
    <dgm:pt modelId="{7EEB5EEE-A59D-0447-AF7A-0E98FC6558BE}" type="pres">
      <dgm:prSet presAssocID="{07FF0AEB-747E-4BA8-8052-9FB2827AD1B9}" presName="descendantText" presStyleLbl="alignNode1" presStyleIdx="3" presStyleCnt="4">
        <dgm:presLayoutVars>
          <dgm:bulletEnabled/>
        </dgm:presLayoutVars>
      </dgm:prSet>
      <dgm:spPr/>
    </dgm:pt>
  </dgm:ptLst>
  <dgm:cxnLst>
    <dgm:cxn modelId="{DA5E7E32-6B33-443B-B5CF-7CBD23033342}" srcId="{CA22A631-3A53-45EF-96CF-69829AD27B7A}" destId="{B767AB55-0FFF-4D5F-8D8E-54FE66619FF2}" srcOrd="2" destOrd="0" parTransId="{13701013-BC1B-44DF-A196-162746DE0C46}" sibTransId="{0D2F198C-71B7-43D3-9523-B88C90B5D789}"/>
    <dgm:cxn modelId="{EB721952-ED8B-9048-815D-31C0D1809260}" type="presOf" srcId="{EB4CBAF3-D5CA-45B5-A007-231A4A984A34}" destId="{FD435F14-B0B1-734F-AF7F-510E17F68EAD}" srcOrd="0" destOrd="0" presId="urn:microsoft.com/office/officeart/2016/7/layout/VerticalHollowActionList"/>
    <dgm:cxn modelId="{B6F5077F-6C76-4DEC-B6DB-36CB4B2CC77D}" srcId="{62562F56-D25C-429E-AC6C-63ECD98E38BD}" destId="{3DF73E37-31F8-4A10-87E7-87AE2C52894E}" srcOrd="0" destOrd="0" parTransId="{DFB51216-CCB5-4CD7-8011-2560231A4C3E}" sibTransId="{DE96944B-86F8-4667-B000-818889624D31}"/>
    <dgm:cxn modelId="{936AC184-2791-4F03-B006-66461F4D3AF6}" srcId="{07FF0AEB-747E-4BA8-8052-9FB2827AD1B9}" destId="{F9A27F6A-9A52-4AFC-B607-D23226D69AD2}" srcOrd="0" destOrd="0" parTransId="{CD716D59-A9C1-426F-B899-91CCA0892967}" sibTransId="{C99AB497-038F-4102-A613-4FB807109861}"/>
    <dgm:cxn modelId="{5C67B28D-D7FF-824B-B78F-7CB7F31A4913}" type="presOf" srcId="{62562F56-D25C-429E-AC6C-63ECD98E38BD}" destId="{1B66540D-D27A-144C-A5C5-492574FD1E0E}" srcOrd="0" destOrd="0" presId="urn:microsoft.com/office/officeart/2016/7/layout/VerticalHollowActionList"/>
    <dgm:cxn modelId="{09A23D8E-2180-7F4E-B452-AB33845C789A}" type="presOf" srcId="{57EF99BF-068C-400A-9686-F32B0746ABA7}" destId="{0E205198-95D7-7840-B405-98987867B5BE}" srcOrd="0" destOrd="0" presId="urn:microsoft.com/office/officeart/2016/7/layout/VerticalHollowActionList"/>
    <dgm:cxn modelId="{6BD2DDA5-E82D-4C81-BBA4-D7625BB1592A}" srcId="{4D610F98-B746-4AFD-9B38-8FF688EA05F1}" destId="{EB4CBAF3-D5CA-45B5-A007-231A4A984A34}" srcOrd="0" destOrd="0" parTransId="{02BEBA32-B979-4BEA-9F13-43AEBF56AED1}" sibTransId="{AF5DC88A-89A5-46F3-B858-F77D98770FE5}"/>
    <dgm:cxn modelId="{738627AA-A31F-4A16-BD9E-3A0ADE72F682}" srcId="{B767AB55-0FFF-4D5F-8D8E-54FE66619FF2}" destId="{57EF99BF-068C-400A-9686-F32B0746ABA7}" srcOrd="0" destOrd="0" parTransId="{D1D2682A-5FE1-4448-A3AC-7A413F20FF2D}" sibTransId="{E84A6382-44D8-4ACE-8C63-BD3502C8B6D5}"/>
    <dgm:cxn modelId="{60BC72AE-69E4-40A7-BA62-CBFCBECA6699}" srcId="{CA22A631-3A53-45EF-96CF-69829AD27B7A}" destId="{62562F56-D25C-429E-AC6C-63ECD98E38BD}" srcOrd="0" destOrd="0" parTransId="{D2535D3D-03A1-48CC-81FC-68F0C47E87DB}" sibTransId="{B4E48496-3CC5-48B0-BD4C-B762F2CB0827}"/>
    <dgm:cxn modelId="{5B25BFB3-5AC7-401E-B5C6-7B47DA92EDD7}" srcId="{CA22A631-3A53-45EF-96CF-69829AD27B7A}" destId="{4D610F98-B746-4AFD-9B38-8FF688EA05F1}" srcOrd="1" destOrd="0" parTransId="{F0EDC922-C8F2-4F57-B4B1-7F45B9CDE147}" sibTransId="{D8906D5F-B958-4BF6-8142-01AB2F8C3E9B}"/>
    <dgm:cxn modelId="{0CC088CB-0FC0-C64B-BA2A-4313D3AFB039}" type="presOf" srcId="{CA22A631-3A53-45EF-96CF-69829AD27B7A}" destId="{707969D4-22E7-E84D-9FCA-D846FC31BF9E}" srcOrd="0" destOrd="0" presId="urn:microsoft.com/office/officeart/2016/7/layout/VerticalHollowActionList"/>
    <dgm:cxn modelId="{29CCCDCC-167C-FE47-AD7A-DD35D5558CEB}" type="presOf" srcId="{4D610F98-B746-4AFD-9B38-8FF688EA05F1}" destId="{F39EE202-5D18-1140-A400-3FB00AD37A54}" srcOrd="0" destOrd="0" presId="urn:microsoft.com/office/officeart/2016/7/layout/VerticalHollowActionList"/>
    <dgm:cxn modelId="{9FE36CD5-B73E-AC4E-AD64-193EE4D37588}" type="presOf" srcId="{F9A27F6A-9A52-4AFC-B607-D23226D69AD2}" destId="{7EEB5EEE-A59D-0447-AF7A-0E98FC6558BE}" srcOrd="0" destOrd="0" presId="urn:microsoft.com/office/officeart/2016/7/layout/VerticalHollowActionList"/>
    <dgm:cxn modelId="{03321BDA-8A8F-164F-99B8-C660AE315273}" type="presOf" srcId="{B767AB55-0FFF-4D5F-8D8E-54FE66619FF2}" destId="{8715291E-6EA6-6C4F-AD01-58ED2C372991}" srcOrd="0" destOrd="0" presId="urn:microsoft.com/office/officeart/2016/7/layout/VerticalHollowActionList"/>
    <dgm:cxn modelId="{C5CE72DE-B1B8-E548-8802-03418F6EAA73}" type="presOf" srcId="{3DF73E37-31F8-4A10-87E7-87AE2C52894E}" destId="{7C37C578-8D25-8844-B84D-454D5E3372C8}" srcOrd="0" destOrd="0" presId="urn:microsoft.com/office/officeart/2016/7/layout/VerticalHollowActionList"/>
    <dgm:cxn modelId="{CD7ED5E0-1A90-0841-9160-919B5AAC8C23}" type="presOf" srcId="{07FF0AEB-747E-4BA8-8052-9FB2827AD1B9}" destId="{914A82E4-15E9-724D-BFCC-5A6C3103A521}" srcOrd="0" destOrd="0" presId="urn:microsoft.com/office/officeart/2016/7/layout/VerticalHollowActionList"/>
    <dgm:cxn modelId="{D30465F1-F1DF-4252-87B6-6276553A42A1}" srcId="{CA22A631-3A53-45EF-96CF-69829AD27B7A}" destId="{07FF0AEB-747E-4BA8-8052-9FB2827AD1B9}" srcOrd="3" destOrd="0" parTransId="{29012234-71F5-49B3-8AC0-3AB5AB42E17C}" sibTransId="{BD3DE69C-3CD4-4F3E-9F9B-A2B8A787A01F}"/>
    <dgm:cxn modelId="{BCD65720-F10D-CF4D-AAC4-BFC2507DB047}" type="presParOf" srcId="{707969D4-22E7-E84D-9FCA-D846FC31BF9E}" destId="{D7F175CF-C063-3140-8660-501C43AA4108}" srcOrd="0" destOrd="0" presId="urn:microsoft.com/office/officeart/2016/7/layout/VerticalHollowActionList"/>
    <dgm:cxn modelId="{B3FEFF97-8EBB-124C-813B-849F45663A05}" type="presParOf" srcId="{D7F175CF-C063-3140-8660-501C43AA4108}" destId="{1B66540D-D27A-144C-A5C5-492574FD1E0E}" srcOrd="0" destOrd="0" presId="urn:microsoft.com/office/officeart/2016/7/layout/VerticalHollowActionList"/>
    <dgm:cxn modelId="{0255D098-5776-2549-A83E-68D9D2B0607D}" type="presParOf" srcId="{D7F175CF-C063-3140-8660-501C43AA4108}" destId="{7C37C578-8D25-8844-B84D-454D5E3372C8}" srcOrd="1" destOrd="0" presId="urn:microsoft.com/office/officeart/2016/7/layout/VerticalHollowActionList"/>
    <dgm:cxn modelId="{EDEB1F24-6E5F-064E-A51B-1C288A373418}" type="presParOf" srcId="{707969D4-22E7-E84D-9FCA-D846FC31BF9E}" destId="{1350C56C-1C53-2948-97AF-8BEB9C0D1BE6}" srcOrd="1" destOrd="0" presId="urn:microsoft.com/office/officeart/2016/7/layout/VerticalHollowActionList"/>
    <dgm:cxn modelId="{DA72E439-5843-E647-BF6E-B747DB710A60}" type="presParOf" srcId="{707969D4-22E7-E84D-9FCA-D846FC31BF9E}" destId="{B8827349-6677-7843-9549-F953C15F502C}" srcOrd="2" destOrd="0" presId="urn:microsoft.com/office/officeart/2016/7/layout/VerticalHollowActionList"/>
    <dgm:cxn modelId="{189EFC93-A148-3448-B0F1-6CE54123DCD9}" type="presParOf" srcId="{B8827349-6677-7843-9549-F953C15F502C}" destId="{F39EE202-5D18-1140-A400-3FB00AD37A54}" srcOrd="0" destOrd="0" presId="urn:microsoft.com/office/officeart/2016/7/layout/VerticalHollowActionList"/>
    <dgm:cxn modelId="{CBA9D55B-6A94-4344-861D-258AB8639B91}" type="presParOf" srcId="{B8827349-6677-7843-9549-F953C15F502C}" destId="{FD435F14-B0B1-734F-AF7F-510E17F68EAD}" srcOrd="1" destOrd="0" presId="urn:microsoft.com/office/officeart/2016/7/layout/VerticalHollowActionList"/>
    <dgm:cxn modelId="{DB5F94AF-7015-9243-8E12-3153228CB954}" type="presParOf" srcId="{707969D4-22E7-E84D-9FCA-D846FC31BF9E}" destId="{AF44C9B8-DF02-3845-8C1C-EA7F8520131C}" srcOrd="3" destOrd="0" presId="urn:microsoft.com/office/officeart/2016/7/layout/VerticalHollowActionList"/>
    <dgm:cxn modelId="{5DEE6B23-B0C8-5B45-9175-EC7D0AC30910}" type="presParOf" srcId="{707969D4-22E7-E84D-9FCA-D846FC31BF9E}" destId="{5593D7C7-168F-3646-BE82-5F01937F5AE4}" srcOrd="4" destOrd="0" presId="urn:microsoft.com/office/officeart/2016/7/layout/VerticalHollowActionList"/>
    <dgm:cxn modelId="{0530028A-94BD-CE41-B243-9B00D92D0258}" type="presParOf" srcId="{5593D7C7-168F-3646-BE82-5F01937F5AE4}" destId="{8715291E-6EA6-6C4F-AD01-58ED2C372991}" srcOrd="0" destOrd="0" presId="urn:microsoft.com/office/officeart/2016/7/layout/VerticalHollowActionList"/>
    <dgm:cxn modelId="{8F4F7438-EE89-104F-8345-0EDF6CAEA240}" type="presParOf" srcId="{5593D7C7-168F-3646-BE82-5F01937F5AE4}" destId="{0E205198-95D7-7840-B405-98987867B5BE}" srcOrd="1" destOrd="0" presId="urn:microsoft.com/office/officeart/2016/7/layout/VerticalHollowActionList"/>
    <dgm:cxn modelId="{9A9BF827-E208-FC40-9BE8-5EC1E879E923}" type="presParOf" srcId="{707969D4-22E7-E84D-9FCA-D846FC31BF9E}" destId="{53DE1250-96B6-BE47-B880-16536C3FD366}" srcOrd="5" destOrd="0" presId="urn:microsoft.com/office/officeart/2016/7/layout/VerticalHollowActionList"/>
    <dgm:cxn modelId="{7928C82A-38F6-224C-AC37-3DD2C0504EF0}" type="presParOf" srcId="{707969D4-22E7-E84D-9FCA-D846FC31BF9E}" destId="{8570B41C-E893-5C41-BA18-D94337EADD07}" srcOrd="6" destOrd="0" presId="urn:microsoft.com/office/officeart/2016/7/layout/VerticalHollowActionList"/>
    <dgm:cxn modelId="{9E09B024-652F-594D-937E-A195D0A8320A}" type="presParOf" srcId="{8570B41C-E893-5C41-BA18-D94337EADD07}" destId="{914A82E4-15E9-724D-BFCC-5A6C3103A521}" srcOrd="0" destOrd="0" presId="urn:microsoft.com/office/officeart/2016/7/layout/VerticalHollowActionList"/>
    <dgm:cxn modelId="{53FAEAA1-0FE6-CC46-8E5D-09E5EE5109B6}" type="presParOf" srcId="{8570B41C-E893-5C41-BA18-D94337EADD07}" destId="{7EEB5EEE-A59D-0447-AF7A-0E98FC6558BE}"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5E02D6-467C-4964-9301-7E546831B54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0A7E1215-02E2-4F4D-ACA7-AB46A150AC62}">
      <dgm:prSet/>
      <dgm:spPr/>
      <dgm:t>
        <a:bodyPr anchor="ctr"/>
        <a:lstStyle/>
        <a:p>
          <a:r>
            <a:rPr lang="en-US" dirty="0"/>
            <a:t>1 If I speak with the tongues of men and of angels, but do not have love, I have become a noisy gong or a clanging cymbal.</a:t>
          </a:r>
        </a:p>
      </dgm:t>
    </dgm:pt>
    <dgm:pt modelId="{D9BC314B-2AF3-4959-839C-3C17DD12FBF2}" type="parTrans" cxnId="{0F21ED31-FD7E-4D7A-AF84-FBCFBDA6A8BD}">
      <dgm:prSet/>
      <dgm:spPr/>
      <dgm:t>
        <a:bodyPr/>
        <a:lstStyle/>
        <a:p>
          <a:endParaRPr lang="en-US"/>
        </a:p>
      </dgm:t>
    </dgm:pt>
    <dgm:pt modelId="{AD8F67C3-C97A-4B60-9662-4CC6877C11A6}" type="sibTrans" cxnId="{0F21ED31-FD7E-4D7A-AF84-FBCFBDA6A8BD}">
      <dgm:prSet/>
      <dgm:spPr/>
      <dgm:t>
        <a:bodyPr/>
        <a:lstStyle/>
        <a:p>
          <a:endParaRPr lang="en-US"/>
        </a:p>
      </dgm:t>
    </dgm:pt>
    <dgm:pt modelId="{55DEB48A-04A2-4E7D-B5A7-24D1351126C4}">
      <dgm:prSet/>
      <dgm:spPr/>
      <dgm:t>
        <a:bodyPr anchor="ctr"/>
        <a:lstStyle/>
        <a:p>
          <a:r>
            <a:rPr lang="en-US" dirty="0"/>
            <a:t>2 And if I have </a:t>
          </a:r>
          <a:r>
            <a:rPr lang="en-US" i="1" dirty="0"/>
            <a:t>the gift of </a:t>
          </a:r>
          <a:r>
            <a:rPr lang="en-US" dirty="0"/>
            <a:t>prophecy, and know all mysteries and all knowledge; and if I have all faith, so as to remove mountains, </a:t>
          </a:r>
          <a:r>
            <a:rPr lang="en-US"/>
            <a:t>but do not </a:t>
          </a:r>
          <a:r>
            <a:rPr lang="en-US" dirty="0"/>
            <a:t>have love, I am nothing.</a:t>
          </a:r>
        </a:p>
      </dgm:t>
    </dgm:pt>
    <dgm:pt modelId="{09341DAB-CD45-42A0-A842-C9DC33690485}" type="parTrans" cxnId="{F87EA432-4B1B-49A2-8401-6ABA12F7BB3D}">
      <dgm:prSet/>
      <dgm:spPr/>
      <dgm:t>
        <a:bodyPr/>
        <a:lstStyle/>
        <a:p>
          <a:endParaRPr lang="en-US"/>
        </a:p>
      </dgm:t>
    </dgm:pt>
    <dgm:pt modelId="{65190014-2373-438C-95DF-4F4C613B1837}" type="sibTrans" cxnId="{F87EA432-4B1B-49A2-8401-6ABA12F7BB3D}">
      <dgm:prSet/>
      <dgm:spPr/>
      <dgm:t>
        <a:bodyPr/>
        <a:lstStyle/>
        <a:p>
          <a:endParaRPr lang="en-US"/>
        </a:p>
      </dgm:t>
    </dgm:pt>
    <dgm:pt modelId="{271B5B73-1F00-403E-8503-372BE028819B}">
      <dgm:prSet/>
      <dgm:spPr/>
      <dgm:t>
        <a:bodyPr anchor="ctr"/>
        <a:lstStyle/>
        <a:p>
          <a:r>
            <a:rPr lang="en-US" dirty="0"/>
            <a:t>3 And if I give all my possessions to feed </a:t>
          </a:r>
          <a:r>
            <a:rPr lang="en-US" i="1" dirty="0"/>
            <a:t>the poor</a:t>
          </a:r>
          <a:r>
            <a:rPr lang="en-US" dirty="0"/>
            <a:t>, and if I deliver my body to be burned, but do not have love, it profits me nothing.</a:t>
          </a:r>
        </a:p>
      </dgm:t>
    </dgm:pt>
    <dgm:pt modelId="{37714CEC-1755-49B4-AAD8-2479A501CE5A}" type="parTrans" cxnId="{E5202721-BE3C-4856-9673-0668C6953D13}">
      <dgm:prSet/>
      <dgm:spPr/>
      <dgm:t>
        <a:bodyPr/>
        <a:lstStyle/>
        <a:p>
          <a:endParaRPr lang="en-US"/>
        </a:p>
      </dgm:t>
    </dgm:pt>
    <dgm:pt modelId="{929A0F03-0B26-4C14-881A-73B817705F6E}" type="sibTrans" cxnId="{E5202721-BE3C-4856-9673-0668C6953D13}">
      <dgm:prSet/>
      <dgm:spPr/>
      <dgm:t>
        <a:bodyPr/>
        <a:lstStyle/>
        <a:p>
          <a:endParaRPr lang="en-US"/>
        </a:p>
      </dgm:t>
    </dgm:pt>
    <dgm:pt modelId="{D5629065-55E0-1445-9B64-F3D87959F3DF}" type="pres">
      <dgm:prSet presAssocID="{925E02D6-467C-4964-9301-7E546831B548}" presName="vert0" presStyleCnt="0">
        <dgm:presLayoutVars>
          <dgm:dir/>
          <dgm:animOne val="branch"/>
          <dgm:animLvl val="lvl"/>
        </dgm:presLayoutVars>
      </dgm:prSet>
      <dgm:spPr/>
    </dgm:pt>
    <dgm:pt modelId="{1BB3BB4F-4C9B-944A-AE83-C8C8199B5476}" type="pres">
      <dgm:prSet presAssocID="{0A7E1215-02E2-4F4D-ACA7-AB46A150AC62}" presName="thickLine" presStyleLbl="alignNode1" presStyleIdx="0" presStyleCnt="3"/>
      <dgm:spPr/>
    </dgm:pt>
    <dgm:pt modelId="{BBFC72CF-2C97-6042-8CAA-3C6ADD702C68}" type="pres">
      <dgm:prSet presAssocID="{0A7E1215-02E2-4F4D-ACA7-AB46A150AC62}" presName="horz1" presStyleCnt="0"/>
      <dgm:spPr/>
    </dgm:pt>
    <dgm:pt modelId="{43B03B26-66F7-A545-B633-2A61B925EDC7}" type="pres">
      <dgm:prSet presAssocID="{0A7E1215-02E2-4F4D-ACA7-AB46A150AC62}" presName="tx1" presStyleLbl="revTx" presStyleIdx="0" presStyleCnt="3"/>
      <dgm:spPr/>
    </dgm:pt>
    <dgm:pt modelId="{CDC5D7DA-B3BA-B945-86BB-60D767165F9D}" type="pres">
      <dgm:prSet presAssocID="{0A7E1215-02E2-4F4D-ACA7-AB46A150AC62}" presName="vert1" presStyleCnt="0"/>
      <dgm:spPr/>
    </dgm:pt>
    <dgm:pt modelId="{62BF76A4-7B79-C146-93C6-5513959B5BD1}" type="pres">
      <dgm:prSet presAssocID="{55DEB48A-04A2-4E7D-B5A7-24D1351126C4}" presName="thickLine" presStyleLbl="alignNode1" presStyleIdx="1" presStyleCnt="3"/>
      <dgm:spPr/>
    </dgm:pt>
    <dgm:pt modelId="{BDD44C6E-0DE3-8C49-BE42-8D1E3C641C05}" type="pres">
      <dgm:prSet presAssocID="{55DEB48A-04A2-4E7D-B5A7-24D1351126C4}" presName="horz1" presStyleCnt="0"/>
      <dgm:spPr/>
    </dgm:pt>
    <dgm:pt modelId="{AAC025A9-2E40-7242-85B5-06F2CE668CB1}" type="pres">
      <dgm:prSet presAssocID="{55DEB48A-04A2-4E7D-B5A7-24D1351126C4}" presName="tx1" presStyleLbl="revTx" presStyleIdx="1" presStyleCnt="3"/>
      <dgm:spPr/>
    </dgm:pt>
    <dgm:pt modelId="{37BDAFD2-7DF7-1B4C-9BFD-38A73C4916C7}" type="pres">
      <dgm:prSet presAssocID="{55DEB48A-04A2-4E7D-B5A7-24D1351126C4}" presName="vert1" presStyleCnt="0"/>
      <dgm:spPr/>
    </dgm:pt>
    <dgm:pt modelId="{E4763878-8D86-4740-A186-0FA5C1DA7064}" type="pres">
      <dgm:prSet presAssocID="{271B5B73-1F00-403E-8503-372BE028819B}" presName="thickLine" presStyleLbl="alignNode1" presStyleIdx="2" presStyleCnt="3"/>
      <dgm:spPr/>
    </dgm:pt>
    <dgm:pt modelId="{69E9374A-E2F3-5E4F-B281-FF8B8F970B64}" type="pres">
      <dgm:prSet presAssocID="{271B5B73-1F00-403E-8503-372BE028819B}" presName="horz1" presStyleCnt="0"/>
      <dgm:spPr/>
    </dgm:pt>
    <dgm:pt modelId="{A894AC05-F6EE-9C4A-A7B3-92D9D8B417AC}" type="pres">
      <dgm:prSet presAssocID="{271B5B73-1F00-403E-8503-372BE028819B}" presName="tx1" presStyleLbl="revTx" presStyleIdx="2" presStyleCnt="3"/>
      <dgm:spPr/>
    </dgm:pt>
    <dgm:pt modelId="{060B77EC-CD4F-534D-89E8-B791562B40CC}" type="pres">
      <dgm:prSet presAssocID="{271B5B73-1F00-403E-8503-372BE028819B}" presName="vert1" presStyleCnt="0"/>
      <dgm:spPr/>
    </dgm:pt>
  </dgm:ptLst>
  <dgm:cxnLst>
    <dgm:cxn modelId="{E5202721-BE3C-4856-9673-0668C6953D13}" srcId="{925E02D6-467C-4964-9301-7E546831B548}" destId="{271B5B73-1F00-403E-8503-372BE028819B}" srcOrd="2" destOrd="0" parTransId="{37714CEC-1755-49B4-AAD8-2479A501CE5A}" sibTransId="{929A0F03-0B26-4C14-881A-73B817705F6E}"/>
    <dgm:cxn modelId="{0F21ED31-FD7E-4D7A-AF84-FBCFBDA6A8BD}" srcId="{925E02D6-467C-4964-9301-7E546831B548}" destId="{0A7E1215-02E2-4F4D-ACA7-AB46A150AC62}" srcOrd="0" destOrd="0" parTransId="{D9BC314B-2AF3-4959-839C-3C17DD12FBF2}" sibTransId="{AD8F67C3-C97A-4B60-9662-4CC6877C11A6}"/>
    <dgm:cxn modelId="{F87EA432-4B1B-49A2-8401-6ABA12F7BB3D}" srcId="{925E02D6-467C-4964-9301-7E546831B548}" destId="{55DEB48A-04A2-4E7D-B5A7-24D1351126C4}" srcOrd="1" destOrd="0" parTransId="{09341DAB-CD45-42A0-A842-C9DC33690485}" sibTransId="{65190014-2373-438C-95DF-4F4C613B1837}"/>
    <dgm:cxn modelId="{A3819140-C3F4-E04F-AF0C-E0757E117EFD}" type="presOf" srcId="{925E02D6-467C-4964-9301-7E546831B548}" destId="{D5629065-55E0-1445-9B64-F3D87959F3DF}" srcOrd="0" destOrd="0" presId="urn:microsoft.com/office/officeart/2008/layout/LinedList"/>
    <dgm:cxn modelId="{4FA9F492-ECBB-5247-A0A8-C0D2F7F8C7C4}" type="presOf" srcId="{55DEB48A-04A2-4E7D-B5A7-24D1351126C4}" destId="{AAC025A9-2E40-7242-85B5-06F2CE668CB1}" srcOrd="0" destOrd="0" presId="urn:microsoft.com/office/officeart/2008/layout/LinedList"/>
    <dgm:cxn modelId="{D55E90A6-67C6-9448-BBFE-032D9738F1A0}" type="presOf" srcId="{271B5B73-1F00-403E-8503-372BE028819B}" destId="{A894AC05-F6EE-9C4A-A7B3-92D9D8B417AC}" srcOrd="0" destOrd="0" presId="urn:microsoft.com/office/officeart/2008/layout/LinedList"/>
    <dgm:cxn modelId="{DD8FC4D0-6960-544B-9625-4BA9013FC78C}" type="presOf" srcId="{0A7E1215-02E2-4F4D-ACA7-AB46A150AC62}" destId="{43B03B26-66F7-A545-B633-2A61B925EDC7}" srcOrd="0" destOrd="0" presId="urn:microsoft.com/office/officeart/2008/layout/LinedList"/>
    <dgm:cxn modelId="{783680D0-E0B7-9B48-90D1-729BFCCF89A1}" type="presParOf" srcId="{D5629065-55E0-1445-9B64-F3D87959F3DF}" destId="{1BB3BB4F-4C9B-944A-AE83-C8C8199B5476}" srcOrd="0" destOrd="0" presId="urn:microsoft.com/office/officeart/2008/layout/LinedList"/>
    <dgm:cxn modelId="{9BC97473-51FE-024D-B060-7EE6734CD238}" type="presParOf" srcId="{D5629065-55E0-1445-9B64-F3D87959F3DF}" destId="{BBFC72CF-2C97-6042-8CAA-3C6ADD702C68}" srcOrd="1" destOrd="0" presId="urn:microsoft.com/office/officeart/2008/layout/LinedList"/>
    <dgm:cxn modelId="{708E45CF-3813-AE4C-8E71-B4D73A52D2CF}" type="presParOf" srcId="{BBFC72CF-2C97-6042-8CAA-3C6ADD702C68}" destId="{43B03B26-66F7-A545-B633-2A61B925EDC7}" srcOrd="0" destOrd="0" presId="urn:microsoft.com/office/officeart/2008/layout/LinedList"/>
    <dgm:cxn modelId="{46E5D26B-C2C1-4444-88AB-D4F47FAF7F20}" type="presParOf" srcId="{BBFC72CF-2C97-6042-8CAA-3C6ADD702C68}" destId="{CDC5D7DA-B3BA-B945-86BB-60D767165F9D}" srcOrd="1" destOrd="0" presId="urn:microsoft.com/office/officeart/2008/layout/LinedList"/>
    <dgm:cxn modelId="{DA7A578A-5F28-DD48-8F8C-979784BE0AD5}" type="presParOf" srcId="{D5629065-55E0-1445-9B64-F3D87959F3DF}" destId="{62BF76A4-7B79-C146-93C6-5513959B5BD1}" srcOrd="2" destOrd="0" presId="urn:microsoft.com/office/officeart/2008/layout/LinedList"/>
    <dgm:cxn modelId="{8BB3C0FE-4217-D042-9CEB-CD84E2B07719}" type="presParOf" srcId="{D5629065-55E0-1445-9B64-F3D87959F3DF}" destId="{BDD44C6E-0DE3-8C49-BE42-8D1E3C641C05}" srcOrd="3" destOrd="0" presId="urn:microsoft.com/office/officeart/2008/layout/LinedList"/>
    <dgm:cxn modelId="{E3A0C128-0A21-644F-A277-7DE5F1FBD155}" type="presParOf" srcId="{BDD44C6E-0DE3-8C49-BE42-8D1E3C641C05}" destId="{AAC025A9-2E40-7242-85B5-06F2CE668CB1}" srcOrd="0" destOrd="0" presId="urn:microsoft.com/office/officeart/2008/layout/LinedList"/>
    <dgm:cxn modelId="{30E77BF8-DC14-304B-9017-075FF82AED35}" type="presParOf" srcId="{BDD44C6E-0DE3-8C49-BE42-8D1E3C641C05}" destId="{37BDAFD2-7DF7-1B4C-9BFD-38A73C4916C7}" srcOrd="1" destOrd="0" presId="urn:microsoft.com/office/officeart/2008/layout/LinedList"/>
    <dgm:cxn modelId="{320885F1-0AF6-CA49-AD26-BB857CE4673F}" type="presParOf" srcId="{D5629065-55E0-1445-9B64-F3D87959F3DF}" destId="{E4763878-8D86-4740-A186-0FA5C1DA7064}" srcOrd="4" destOrd="0" presId="urn:microsoft.com/office/officeart/2008/layout/LinedList"/>
    <dgm:cxn modelId="{1A250684-452B-3646-B066-D26090DB6240}" type="presParOf" srcId="{D5629065-55E0-1445-9B64-F3D87959F3DF}" destId="{69E9374A-E2F3-5E4F-B281-FF8B8F970B64}" srcOrd="5" destOrd="0" presId="urn:microsoft.com/office/officeart/2008/layout/LinedList"/>
    <dgm:cxn modelId="{E20D6A60-3A99-5642-8854-D61FB24FA7DE}" type="presParOf" srcId="{69E9374A-E2F3-5E4F-B281-FF8B8F970B64}" destId="{A894AC05-F6EE-9C4A-A7B3-92D9D8B417AC}" srcOrd="0" destOrd="0" presId="urn:microsoft.com/office/officeart/2008/layout/LinedList"/>
    <dgm:cxn modelId="{7149B1A4-8A22-8447-9811-EFA27EC18D7D}" type="presParOf" srcId="{69E9374A-E2F3-5E4F-B281-FF8B8F970B64}" destId="{060B77EC-CD4F-534D-89E8-B791562B40C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22A631-3A53-45EF-96CF-69829AD27B7A}" type="doc">
      <dgm:prSet loTypeId="urn:microsoft.com/office/officeart/2016/7/layout/VerticalHollowActionList" loCatId="List" qsTypeId="urn:microsoft.com/office/officeart/2005/8/quickstyle/simple1" qsCatId="simple" csTypeId="urn:microsoft.com/office/officeart/2005/8/colors/accent0_3" csCatId="mainScheme" phldr="1"/>
      <dgm:spPr/>
      <dgm:t>
        <a:bodyPr/>
        <a:lstStyle/>
        <a:p>
          <a:endParaRPr lang="en-US"/>
        </a:p>
      </dgm:t>
    </dgm:pt>
    <dgm:pt modelId="{62562F56-D25C-429E-AC6C-63ECD98E38BD}">
      <dgm:prSet/>
      <dgm:spPr/>
      <dgm:t>
        <a:bodyPr/>
        <a:lstStyle/>
        <a:p>
          <a:r>
            <a:rPr lang="en-US" dirty="0"/>
            <a:t>Love’s</a:t>
          </a:r>
        </a:p>
      </dgm:t>
    </dgm:pt>
    <dgm:pt modelId="{D2535D3D-03A1-48CC-81FC-68F0C47E87DB}" type="parTrans" cxnId="{60BC72AE-69E4-40A7-BA62-CBFCBECA6699}">
      <dgm:prSet/>
      <dgm:spPr/>
      <dgm:t>
        <a:bodyPr/>
        <a:lstStyle/>
        <a:p>
          <a:endParaRPr lang="en-US"/>
        </a:p>
      </dgm:t>
    </dgm:pt>
    <dgm:pt modelId="{B4E48496-3CC5-48B0-BD4C-B762F2CB0827}" type="sibTrans" cxnId="{60BC72AE-69E4-40A7-BA62-CBFCBECA6699}">
      <dgm:prSet/>
      <dgm:spPr/>
      <dgm:t>
        <a:bodyPr/>
        <a:lstStyle/>
        <a:p>
          <a:endParaRPr lang="en-US"/>
        </a:p>
      </dgm:t>
    </dgm:pt>
    <dgm:pt modelId="{3DF73E37-31F8-4A10-87E7-87AE2C52894E}">
      <dgm:prSet/>
      <dgm:spPr/>
      <dgm:t>
        <a:bodyPr/>
        <a:lstStyle/>
        <a:p>
          <a:r>
            <a:rPr lang="en-US" dirty="0"/>
            <a:t>Greatness</a:t>
          </a:r>
        </a:p>
      </dgm:t>
    </dgm:pt>
    <dgm:pt modelId="{DFB51216-CCB5-4CD7-8011-2560231A4C3E}" type="parTrans" cxnId="{B6F5077F-6C76-4DEC-B6DB-36CB4B2CC77D}">
      <dgm:prSet/>
      <dgm:spPr/>
      <dgm:t>
        <a:bodyPr/>
        <a:lstStyle/>
        <a:p>
          <a:endParaRPr lang="en-US"/>
        </a:p>
      </dgm:t>
    </dgm:pt>
    <dgm:pt modelId="{DE96944B-86F8-4667-B000-818889624D31}" type="sibTrans" cxnId="{B6F5077F-6C76-4DEC-B6DB-36CB4B2CC77D}">
      <dgm:prSet/>
      <dgm:spPr/>
      <dgm:t>
        <a:bodyPr/>
        <a:lstStyle/>
        <a:p>
          <a:endParaRPr lang="en-US"/>
        </a:p>
      </dgm:t>
    </dgm:pt>
    <dgm:pt modelId="{4D610F98-B746-4AFD-9B38-8FF688EA05F1}">
      <dgm:prSet/>
      <dgm:spPr/>
      <dgm:t>
        <a:bodyPr/>
        <a:lstStyle/>
        <a:p>
          <a:r>
            <a:rPr lang="en-US" dirty="0"/>
            <a:t>Love’s</a:t>
          </a:r>
        </a:p>
      </dgm:t>
    </dgm:pt>
    <dgm:pt modelId="{F0EDC922-C8F2-4F57-B4B1-7F45B9CDE147}" type="parTrans" cxnId="{5B25BFB3-5AC7-401E-B5C6-7B47DA92EDD7}">
      <dgm:prSet/>
      <dgm:spPr/>
      <dgm:t>
        <a:bodyPr/>
        <a:lstStyle/>
        <a:p>
          <a:endParaRPr lang="en-US"/>
        </a:p>
      </dgm:t>
    </dgm:pt>
    <dgm:pt modelId="{D8906D5F-B958-4BF6-8142-01AB2F8C3E9B}" type="sibTrans" cxnId="{5B25BFB3-5AC7-401E-B5C6-7B47DA92EDD7}">
      <dgm:prSet/>
      <dgm:spPr/>
      <dgm:t>
        <a:bodyPr/>
        <a:lstStyle/>
        <a:p>
          <a:endParaRPr lang="en-US"/>
        </a:p>
      </dgm:t>
    </dgm:pt>
    <dgm:pt modelId="{EB4CBAF3-D5CA-45B5-A007-231A4A984A34}">
      <dgm:prSet/>
      <dgm:spPr/>
      <dgm:t>
        <a:bodyPr/>
        <a:lstStyle/>
        <a:p>
          <a:r>
            <a:rPr lang="en-US" dirty="0">
              <a:solidFill>
                <a:schemeClr val="tx1"/>
              </a:solidFill>
            </a:rPr>
            <a:t>Prepositions</a:t>
          </a:r>
        </a:p>
      </dgm:t>
    </dgm:pt>
    <dgm:pt modelId="{02BEBA32-B979-4BEA-9F13-43AEBF56AED1}" type="parTrans" cxnId="{6BD2DDA5-E82D-4C81-BBA4-D7625BB1592A}">
      <dgm:prSet/>
      <dgm:spPr/>
      <dgm:t>
        <a:bodyPr/>
        <a:lstStyle/>
        <a:p>
          <a:endParaRPr lang="en-US"/>
        </a:p>
      </dgm:t>
    </dgm:pt>
    <dgm:pt modelId="{AF5DC88A-89A5-46F3-B858-F77D98770FE5}" type="sibTrans" cxnId="{6BD2DDA5-E82D-4C81-BBA4-D7625BB1592A}">
      <dgm:prSet/>
      <dgm:spPr/>
      <dgm:t>
        <a:bodyPr/>
        <a:lstStyle/>
        <a:p>
          <a:endParaRPr lang="en-US"/>
        </a:p>
      </dgm:t>
    </dgm:pt>
    <dgm:pt modelId="{B767AB55-0FFF-4D5F-8D8E-54FE66619FF2}">
      <dgm:prSet/>
      <dgm:spPr/>
      <dgm:t>
        <a:bodyPr/>
        <a:lstStyle/>
        <a:p>
          <a:r>
            <a:rPr lang="en-US" dirty="0"/>
            <a:t>Love’s</a:t>
          </a:r>
        </a:p>
      </dgm:t>
    </dgm:pt>
    <dgm:pt modelId="{13701013-BC1B-44DF-A196-162746DE0C46}" type="parTrans" cxnId="{DA5E7E32-6B33-443B-B5CF-7CBD23033342}">
      <dgm:prSet/>
      <dgm:spPr/>
      <dgm:t>
        <a:bodyPr/>
        <a:lstStyle/>
        <a:p>
          <a:endParaRPr lang="en-US"/>
        </a:p>
      </dgm:t>
    </dgm:pt>
    <dgm:pt modelId="{0D2F198C-71B7-43D3-9523-B88C90B5D789}" type="sibTrans" cxnId="{DA5E7E32-6B33-443B-B5CF-7CBD23033342}">
      <dgm:prSet/>
      <dgm:spPr/>
      <dgm:t>
        <a:bodyPr/>
        <a:lstStyle/>
        <a:p>
          <a:endParaRPr lang="en-US"/>
        </a:p>
      </dgm:t>
    </dgm:pt>
    <dgm:pt modelId="{57EF99BF-068C-400A-9686-F32B0746ABA7}">
      <dgm:prSet/>
      <dgm:spPr/>
      <dgm:t>
        <a:bodyPr/>
        <a:lstStyle/>
        <a:p>
          <a:r>
            <a:rPr lang="en-US" dirty="0">
              <a:solidFill>
                <a:schemeClr val="tx1"/>
              </a:solidFill>
            </a:rPr>
            <a:t>Genres</a:t>
          </a:r>
        </a:p>
      </dgm:t>
    </dgm:pt>
    <dgm:pt modelId="{D1D2682A-5FE1-4448-A3AC-7A413F20FF2D}" type="parTrans" cxnId="{738627AA-A31F-4A16-BD9E-3A0ADE72F682}">
      <dgm:prSet/>
      <dgm:spPr/>
      <dgm:t>
        <a:bodyPr/>
        <a:lstStyle/>
        <a:p>
          <a:endParaRPr lang="en-US"/>
        </a:p>
      </dgm:t>
    </dgm:pt>
    <dgm:pt modelId="{E84A6382-44D8-4ACE-8C63-BD3502C8B6D5}" type="sibTrans" cxnId="{738627AA-A31F-4A16-BD9E-3A0ADE72F682}">
      <dgm:prSet/>
      <dgm:spPr/>
      <dgm:t>
        <a:bodyPr/>
        <a:lstStyle/>
        <a:p>
          <a:endParaRPr lang="en-US"/>
        </a:p>
      </dgm:t>
    </dgm:pt>
    <dgm:pt modelId="{07FF0AEB-747E-4BA8-8052-9FB2827AD1B9}">
      <dgm:prSet/>
      <dgm:spPr/>
      <dgm:t>
        <a:bodyPr/>
        <a:lstStyle/>
        <a:p>
          <a:r>
            <a:rPr lang="en-US" dirty="0"/>
            <a:t>Love’s</a:t>
          </a:r>
        </a:p>
      </dgm:t>
    </dgm:pt>
    <dgm:pt modelId="{29012234-71F5-49B3-8AC0-3AB5AB42E17C}" type="parTrans" cxnId="{D30465F1-F1DF-4252-87B6-6276553A42A1}">
      <dgm:prSet/>
      <dgm:spPr/>
      <dgm:t>
        <a:bodyPr/>
        <a:lstStyle/>
        <a:p>
          <a:endParaRPr lang="en-US"/>
        </a:p>
      </dgm:t>
    </dgm:pt>
    <dgm:pt modelId="{BD3DE69C-3CD4-4F3E-9F9B-A2B8A787A01F}" type="sibTrans" cxnId="{D30465F1-F1DF-4252-87B6-6276553A42A1}">
      <dgm:prSet/>
      <dgm:spPr/>
      <dgm:t>
        <a:bodyPr/>
        <a:lstStyle/>
        <a:p>
          <a:endParaRPr lang="en-US"/>
        </a:p>
      </dgm:t>
    </dgm:pt>
    <dgm:pt modelId="{F9A27F6A-9A52-4AFC-B607-D23226D69AD2}">
      <dgm:prSet/>
      <dgm:spPr/>
      <dgm:t>
        <a:bodyPr/>
        <a:lstStyle/>
        <a:p>
          <a:r>
            <a:rPr lang="en-US" dirty="0">
              <a:solidFill>
                <a:schemeClr val="tx1"/>
              </a:solidFill>
            </a:rPr>
            <a:t>Politics</a:t>
          </a:r>
        </a:p>
      </dgm:t>
    </dgm:pt>
    <dgm:pt modelId="{CD716D59-A9C1-426F-B899-91CCA0892967}" type="parTrans" cxnId="{936AC184-2791-4F03-B006-66461F4D3AF6}">
      <dgm:prSet/>
      <dgm:spPr/>
      <dgm:t>
        <a:bodyPr/>
        <a:lstStyle/>
        <a:p>
          <a:endParaRPr lang="en-US"/>
        </a:p>
      </dgm:t>
    </dgm:pt>
    <dgm:pt modelId="{C99AB497-038F-4102-A613-4FB807109861}" type="sibTrans" cxnId="{936AC184-2791-4F03-B006-66461F4D3AF6}">
      <dgm:prSet/>
      <dgm:spPr/>
      <dgm:t>
        <a:bodyPr/>
        <a:lstStyle/>
        <a:p>
          <a:endParaRPr lang="en-US"/>
        </a:p>
      </dgm:t>
    </dgm:pt>
    <dgm:pt modelId="{707969D4-22E7-E84D-9FCA-D846FC31BF9E}" type="pres">
      <dgm:prSet presAssocID="{CA22A631-3A53-45EF-96CF-69829AD27B7A}" presName="Name0" presStyleCnt="0">
        <dgm:presLayoutVars>
          <dgm:dir/>
          <dgm:animLvl val="lvl"/>
          <dgm:resizeHandles val="exact"/>
        </dgm:presLayoutVars>
      </dgm:prSet>
      <dgm:spPr/>
    </dgm:pt>
    <dgm:pt modelId="{D7F175CF-C063-3140-8660-501C43AA4108}" type="pres">
      <dgm:prSet presAssocID="{62562F56-D25C-429E-AC6C-63ECD98E38BD}" presName="linNode" presStyleCnt="0"/>
      <dgm:spPr/>
    </dgm:pt>
    <dgm:pt modelId="{1B66540D-D27A-144C-A5C5-492574FD1E0E}" type="pres">
      <dgm:prSet presAssocID="{62562F56-D25C-429E-AC6C-63ECD98E38BD}" presName="parentText" presStyleLbl="solidFgAcc1" presStyleIdx="0" presStyleCnt="4">
        <dgm:presLayoutVars>
          <dgm:chMax val="1"/>
          <dgm:bulletEnabled/>
        </dgm:presLayoutVars>
      </dgm:prSet>
      <dgm:spPr/>
    </dgm:pt>
    <dgm:pt modelId="{7C37C578-8D25-8844-B84D-454D5E3372C8}" type="pres">
      <dgm:prSet presAssocID="{62562F56-D25C-429E-AC6C-63ECD98E38BD}" presName="descendantText" presStyleLbl="alignNode1" presStyleIdx="0" presStyleCnt="4">
        <dgm:presLayoutVars>
          <dgm:bulletEnabled/>
        </dgm:presLayoutVars>
      </dgm:prSet>
      <dgm:spPr/>
    </dgm:pt>
    <dgm:pt modelId="{1350C56C-1C53-2948-97AF-8BEB9C0D1BE6}" type="pres">
      <dgm:prSet presAssocID="{B4E48496-3CC5-48B0-BD4C-B762F2CB0827}" presName="sp" presStyleCnt="0"/>
      <dgm:spPr/>
    </dgm:pt>
    <dgm:pt modelId="{B8827349-6677-7843-9549-F953C15F502C}" type="pres">
      <dgm:prSet presAssocID="{4D610F98-B746-4AFD-9B38-8FF688EA05F1}" presName="linNode" presStyleCnt="0"/>
      <dgm:spPr/>
    </dgm:pt>
    <dgm:pt modelId="{F39EE202-5D18-1140-A400-3FB00AD37A54}" type="pres">
      <dgm:prSet presAssocID="{4D610F98-B746-4AFD-9B38-8FF688EA05F1}" presName="parentText" presStyleLbl="solidFgAcc1" presStyleIdx="1" presStyleCnt="4">
        <dgm:presLayoutVars>
          <dgm:chMax val="1"/>
          <dgm:bulletEnabled/>
        </dgm:presLayoutVars>
      </dgm:prSet>
      <dgm:spPr/>
    </dgm:pt>
    <dgm:pt modelId="{FD435F14-B0B1-734F-AF7F-510E17F68EAD}" type="pres">
      <dgm:prSet presAssocID="{4D610F98-B746-4AFD-9B38-8FF688EA05F1}" presName="descendantText" presStyleLbl="alignNode1" presStyleIdx="1" presStyleCnt="4">
        <dgm:presLayoutVars>
          <dgm:bulletEnabled/>
        </dgm:presLayoutVars>
      </dgm:prSet>
      <dgm:spPr/>
    </dgm:pt>
    <dgm:pt modelId="{AF44C9B8-DF02-3845-8C1C-EA7F8520131C}" type="pres">
      <dgm:prSet presAssocID="{D8906D5F-B958-4BF6-8142-01AB2F8C3E9B}" presName="sp" presStyleCnt="0"/>
      <dgm:spPr/>
    </dgm:pt>
    <dgm:pt modelId="{5593D7C7-168F-3646-BE82-5F01937F5AE4}" type="pres">
      <dgm:prSet presAssocID="{B767AB55-0FFF-4D5F-8D8E-54FE66619FF2}" presName="linNode" presStyleCnt="0"/>
      <dgm:spPr/>
    </dgm:pt>
    <dgm:pt modelId="{8715291E-6EA6-6C4F-AD01-58ED2C372991}" type="pres">
      <dgm:prSet presAssocID="{B767AB55-0FFF-4D5F-8D8E-54FE66619FF2}" presName="parentText" presStyleLbl="solidFgAcc1" presStyleIdx="2" presStyleCnt="4">
        <dgm:presLayoutVars>
          <dgm:chMax val="1"/>
          <dgm:bulletEnabled/>
        </dgm:presLayoutVars>
      </dgm:prSet>
      <dgm:spPr/>
    </dgm:pt>
    <dgm:pt modelId="{0E205198-95D7-7840-B405-98987867B5BE}" type="pres">
      <dgm:prSet presAssocID="{B767AB55-0FFF-4D5F-8D8E-54FE66619FF2}" presName="descendantText" presStyleLbl="alignNode1" presStyleIdx="2" presStyleCnt="4">
        <dgm:presLayoutVars>
          <dgm:bulletEnabled/>
        </dgm:presLayoutVars>
      </dgm:prSet>
      <dgm:spPr/>
    </dgm:pt>
    <dgm:pt modelId="{53DE1250-96B6-BE47-B880-16536C3FD366}" type="pres">
      <dgm:prSet presAssocID="{0D2F198C-71B7-43D3-9523-B88C90B5D789}" presName="sp" presStyleCnt="0"/>
      <dgm:spPr/>
    </dgm:pt>
    <dgm:pt modelId="{8570B41C-E893-5C41-BA18-D94337EADD07}" type="pres">
      <dgm:prSet presAssocID="{07FF0AEB-747E-4BA8-8052-9FB2827AD1B9}" presName="linNode" presStyleCnt="0"/>
      <dgm:spPr/>
    </dgm:pt>
    <dgm:pt modelId="{914A82E4-15E9-724D-BFCC-5A6C3103A521}" type="pres">
      <dgm:prSet presAssocID="{07FF0AEB-747E-4BA8-8052-9FB2827AD1B9}" presName="parentText" presStyleLbl="solidFgAcc1" presStyleIdx="3" presStyleCnt="4">
        <dgm:presLayoutVars>
          <dgm:chMax val="1"/>
          <dgm:bulletEnabled/>
        </dgm:presLayoutVars>
      </dgm:prSet>
      <dgm:spPr/>
    </dgm:pt>
    <dgm:pt modelId="{7EEB5EEE-A59D-0447-AF7A-0E98FC6558BE}" type="pres">
      <dgm:prSet presAssocID="{07FF0AEB-747E-4BA8-8052-9FB2827AD1B9}" presName="descendantText" presStyleLbl="alignNode1" presStyleIdx="3" presStyleCnt="4">
        <dgm:presLayoutVars>
          <dgm:bulletEnabled/>
        </dgm:presLayoutVars>
      </dgm:prSet>
      <dgm:spPr/>
    </dgm:pt>
  </dgm:ptLst>
  <dgm:cxnLst>
    <dgm:cxn modelId="{DA5E7E32-6B33-443B-B5CF-7CBD23033342}" srcId="{CA22A631-3A53-45EF-96CF-69829AD27B7A}" destId="{B767AB55-0FFF-4D5F-8D8E-54FE66619FF2}" srcOrd="2" destOrd="0" parTransId="{13701013-BC1B-44DF-A196-162746DE0C46}" sibTransId="{0D2F198C-71B7-43D3-9523-B88C90B5D789}"/>
    <dgm:cxn modelId="{EB721952-ED8B-9048-815D-31C0D1809260}" type="presOf" srcId="{EB4CBAF3-D5CA-45B5-A007-231A4A984A34}" destId="{FD435F14-B0B1-734F-AF7F-510E17F68EAD}" srcOrd="0" destOrd="0" presId="urn:microsoft.com/office/officeart/2016/7/layout/VerticalHollowActionList"/>
    <dgm:cxn modelId="{B6F5077F-6C76-4DEC-B6DB-36CB4B2CC77D}" srcId="{62562F56-D25C-429E-AC6C-63ECD98E38BD}" destId="{3DF73E37-31F8-4A10-87E7-87AE2C52894E}" srcOrd="0" destOrd="0" parTransId="{DFB51216-CCB5-4CD7-8011-2560231A4C3E}" sibTransId="{DE96944B-86F8-4667-B000-818889624D31}"/>
    <dgm:cxn modelId="{936AC184-2791-4F03-B006-66461F4D3AF6}" srcId="{07FF0AEB-747E-4BA8-8052-9FB2827AD1B9}" destId="{F9A27F6A-9A52-4AFC-B607-D23226D69AD2}" srcOrd="0" destOrd="0" parTransId="{CD716D59-A9C1-426F-B899-91CCA0892967}" sibTransId="{C99AB497-038F-4102-A613-4FB807109861}"/>
    <dgm:cxn modelId="{5C67B28D-D7FF-824B-B78F-7CB7F31A4913}" type="presOf" srcId="{62562F56-D25C-429E-AC6C-63ECD98E38BD}" destId="{1B66540D-D27A-144C-A5C5-492574FD1E0E}" srcOrd="0" destOrd="0" presId="urn:microsoft.com/office/officeart/2016/7/layout/VerticalHollowActionList"/>
    <dgm:cxn modelId="{09A23D8E-2180-7F4E-B452-AB33845C789A}" type="presOf" srcId="{57EF99BF-068C-400A-9686-F32B0746ABA7}" destId="{0E205198-95D7-7840-B405-98987867B5BE}" srcOrd="0" destOrd="0" presId="urn:microsoft.com/office/officeart/2016/7/layout/VerticalHollowActionList"/>
    <dgm:cxn modelId="{6BD2DDA5-E82D-4C81-BBA4-D7625BB1592A}" srcId="{4D610F98-B746-4AFD-9B38-8FF688EA05F1}" destId="{EB4CBAF3-D5CA-45B5-A007-231A4A984A34}" srcOrd="0" destOrd="0" parTransId="{02BEBA32-B979-4BEA-9F13-43AEBF56AED1}" sibTransId="{AF5DC88A-89A5-46F3-B858-F77D98770FE5}"/>
    <dgm:cxn modelId="{738627AA-A31F-4A16-BD9E-3A0ADE72F682}" srcId="{B767AB55-0FFF-4D5F-8D8E-54FE66619FF2}" destId="{57EF99BF-068C-400A-9686-F32B0746ABA7}" srcOrd="0" destOrd="0" parTransId="{D1D2682A-5FE1-4448-A3AC-7A413F20FF2D}" sibTransId="{E84A6382-44D8-4ACE-8C63-BD3502C8B6D5}"/>
    <dgm:cxn modelId="{60BC72AE-69E4-40A7-BA62-CBFCBECA6699}" srcId="{CA22A631-3A53-45EF-96CF-69829AD27B7A}" destId="{62562F56-D25C-429E-AC6C-63ECD98E38BD}" srcOrd="0" destOrd="0" parTransId="{D2535D3D-03A1-48CC-81FC-68F0C47E87DB}" sibTransId="{B4E48496-3CC5-48B0-BD4C-B762F2CB0827}"/>
    <dgm:cxn modelId="{5B25BFB3-5AC7-401E-B5C6-7B47DA92EDD7}" srcId="{CA22A631-3A53-45EF-96CF-69829AD27B7A}" destId="{4D610F98-B746-4AFD-9B38-8FF688EA05F1}" srcOrd="1" destOrd="0" parTransId="{F0EDC922-C8F2-4F57-B4B1-7F45B9CDE147}" sibTransId="{D8906D5F-B958-4BF6-8142-01AB2F8C3E9B}"/>
    <dgm:cxn modelId="{0CC088CB-0FC0-C64B-BA2A-4313D3AFB039}" type="presOf" srcId="{CA22A631-3A53-45EF-96CF-69829AD27B7A}" destId="{707969D4-22E7-E84D-9FCA-D846FC31BF9E}" srcOrd="0" destOrd="0" presId="urn:microsoft.com/office/officeart/2016/7/layout/VerticalHollowActionList"/>
    <dgm:cxn modelId="{29CCCDCC-167C-FE47-AD7A-DD35D5558CEB}" type="presOf" srcId="{4D610F98-B746-4AFD-9B38-8FF688EA05F1}" destId="{F39EE202-5D18-1140-A400-3FB00AD37A54}" srcOrd="0" destOrd="0" presId="urn:microsoft.com/office/officeart/2016/7/layout/VerticalHollowActionList"/>
    <dgm:cxn modelId="{9FE36CD5-B73E-AC4E-AD64-193EE4D37588}" type="presOf" srcId="{F9A27F6A-9A52-4AFC-B607-D23226D69AD2}" destId="{7EEB5EEE-A59D-0447-AF7A-0E98FC6558BE}" srcOrd="0" destOrd="0" presId="urn:microsoft.com/office/officeart/2016/7/layout/VerticalHollowActionList"/>
    <dgm:cxn modelId="{03321BDA-8A8F-164F-99B8-C660AE315273}" type="presOf" srcId="{B767AB55-0FFF-4D5F-8D8E-54FE66619FF2}" destId="{8715291E-6EA6-6C4F-AD01-58ED2C372991}" srcOrd="0" destOrd="0" presId="urn:microsoft.com/office/officeart/2016/7/layout/VerticalHollowActionList"/>
    <dgm:cxn modelId="{C5CE72DE-B1B8-E548-8802-03418F6EAA73}" type="presOf" srcId="{3DF73E37-31F8-4A10-87E7-87AE2C52894E}" destId="{7C37C578-8D25-8844-B84D-454D5E3372C8}" srcOrd="0" destOrd="0" presId="urn:microsoft.com/office/officeart/2016/7/layout/VerticalHollowActionList"/>
    <dgm:cxn modelId="{CD7ED5E0-1A90-0841-9160-919B5AAC8C23}" type="presOf" srcId="{07FF0AEB-747E-4BA8-8052-9FB2827AD1B9}" destId="{914A82E4-15E9-724D-BFCC-5A6C3103A521}" srcOrd="0" destOrd="0" presId="urn:microsoft.com/office/officeart/2016/7/layout/VerticalHollowActionList"/>
    <dgm:cxn modelId="{D30465F1-F1DF-4252-87B6-6276553A42A1}" srcId="{CA22A631-3A53-45EF-96CF-69829AD27B7A}" destId="{07FF0AEB-747E-4BA8-8052-9FB2827AD1B9}" srcOrd="3" destOrd="0" parTransId="{29012234-71F5-49B3-8AC0-3AB5AB42E17C}" sibTransId="{BD3DE69C-3CD4-4F3E-9F9B-A2B8A787A01F}"/>
    <dgm:cxn modelId="{BCD65720-F10D-CF4D-AAC4-BFC2507DB047}" type="presParOf" srcId="{707969D4-22E7-E84D-9FCA-D846FC31BF9E}" destId="{D7F175CF-C063-3140-8660-501C43AA4108}" srcOrd="0" destOrd="0" presId="urn:microsoft.com/office/officeart/2016/7/layout/VerticalHollowActionList"/>
    <dgm:cxn modelId="{B3FEFF97-8EBB-124C-813B-849F45663A05}" type="presParOf" srcId="{D7F175CF-C063-3140-8660-501C43AA4108}" destId="{1B66540D-D27A-144C-A5C5-492574FD1E0E}" srcOrd="0" destOrd="0" presId="urn:microsoft.com/office/officeart/2016/7/layout/VerticalHollowActionList"/>
    <dgm:cxn modelId="{0255D098-5776-2549-A83E-68D9D2B0607D}" type="presParOf" srcId="{D7F175CF-C063-3140-8660-501C43AA4108}" destId="{7C37C578-8D25-8844-B84D-454D5E3372C8}" srcOrd="1" destOrd="0" presId="urn:microsoft.com/office/officeart/2016/7/layout/VerticalHollowActionList"/>
    <dgm:cxn modelId="{EDEB1F24-6E5F-064E-A51B-1C288A373418}" type="presParOf" srcId="{707969D4-22E7-E84D-9FCA-D846FC31BF9E}" destId="{1350C56C-1C53-2948-97AF-8BEB9C0D1BE6}" srcOrd="1" destOrd="0" presId="urn:microsoft.com/office/officeart/2016/7/layout/VerticalHollowActionList"/>
    <dgm:cxn modelId="{DA72E439-5843-E647-BF6E-B747DB710A60}" type="presParOf" srcId="{707969D4-22E7-E84D-9FCA-D846FC31BF9E}" destId="{B8827349-6677-7843-9549-F953C15F502C}" srcOrd="2" destOrd="0" presId="urn:microsoft.com/office/officeart/2016/7/layout/VerticalHollowActionList"/>
    <dgm:cxn modelId="{189EFC93-A148-3448-B0F1-6CE54123DCD9}" type="presParOf" srcId="{B8827349-6677-7843-9549-F953C15F502C}" destId="{F39EE202-5D18-1140-A400-3FB00AD37A54}" srcOrd="0" destOrd="0" presId="urn:microsoft.com/office/officeart/2016/7/layout/VerticalHollowActionList"/>
    <dgm:cxn modelId="{CBA9D55B-6A94-4344-861D-258AB8639B91}" type="presParOf" srcId="{B8827349-6677-7843-9549-F953C15F502C}" destId="{FD435F14-B0B1-734F-AF7F-510E17F68EAD}" srcOrd="1" destOrd="0" presId="urn:microsoft.com/office/officeart/2016/7/layout/VerticalHollowActionList"/>
    <dgm:cxn modelId="{DB5F94AF-7015-9243-8E12-3153228CB954}" type="presParOf" srcId="{707969D4-22E7-E84D-9FCA-D846FC31BF9E}" destId="{AF44C9B8-DF02-3845-8C1C-EA7F8520131C}" srcOrd="3" destOrd="0" presId="urn:microsoft.com/office/officeart/2016/7/layout/VerticalHollowActionList"/>
    <dgm:cxn modelId="{5DEE6B23-B0C8-5B45-9175-EC7D0AC30910}" type="presParOf" srcId="{707969D4-22E7-E84D-9FCA-D846FC31BF9E}" destId="{5593D7C7-168F-3646-BE82-5F01937F5AE4}" srcOrd="4" destOrd="0" presId="urn:microsoft.com/office/officeart/2016/7/layout/VerticalHollowActionList"/>
    <dgm:cxn modelId="{0530028A-94BD-CE41-B243-9B00D92D0258}" type="presParOf" srcId="{5593D7C7-168F-3646-BE82-5F01937F5AE4}" destId="{8715291E-6EA6-6C4F-AD01-58ED2C372991}" srcOrd="0" destOrd="0" presId="urn:microsoft.com/office/officeart/2016/7/layout/VerticalHollowActionList"/>
    <dgm:cxn modelId="{8F4F7438-EE89-104F-8345-0EDF6CAEA240}" type="presParOf" srcId="{5593D7C7-168F-3646-BE82-5F01937F5AE4}" destId="{0E205198-95D7-7840-B405-98987867B5BE}" srcOrd="1" destOrd="0" presId="urn:microsoft.com/office/officeart/2016/7/layout/VerticalHollowActionList"/>
    <dgm:cxn modelId="{9A9BF827-E208-FC40-9BE8-5EC1E879E923}" type="presParOf" srcId="{707969D4-22E7-E84D-9FCA-D846FC31BF9E}" destId="{53DE1250-96B6-BE47-B880-16536C3FD366}" srcOrd="5" destOrd="0" presId="urn:microsoft.com/office/officeart/2016/7/layout/VerticalHollowActionList"/>
    <dgm:cxn modelId="{7928C82A-38F6-224C-AC37-3DD2C0504EF0}" type="presParOf" srcId="{707969D4-22E7-E84D-9FCA-D846FC31BF9E}" destId="{8570B41C-E893-5C41-BA18-D94337EADD07}" srcOrd="6" destOrd="0" presId="urn:microsoft.com/office/officeart/2016/7/layout/VerticalHollowActionList"/>
    <dgm:cxn modelId="{9E09B024-652F-594D-937E-A195D0A8320A}" type="presParOf" srcId="{8570B41C-E893-5C41-BA18-D94337EADD07}" destId="{914A82E4-15E9-724D-BFCC-5A6C3103A521}" srcOrd="0" destOrd="0" presId="urn:microsoft.com/office/officeart/2016/7/layout/VerticalHollowActionList"/>
    <dgm:cxn modelId="{53FAEAA1-0FE6-CC46-8E5D-09E5EE5109B6}" type="presParOf" srcId="{8570B41C-E893-5C41-BA18-D94337EADD07}" destId="{7EEB5EEE-A59D-0447-AF7A-0E98FC6558BE}"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22A631-3A53-45EF-96CF-69829AD27B7A}" type="doc">
      <dgm:prSet loTypeId="urn:microsoft.com/office/officeart/2016/7/layout/VerticalHollowActionList" loCatId="List" qsTypeId="urn:microsoft.com/office/officeart/2005/8/quickstyle/simple1" qsCatId="simple" csTypeId="urn:microsoft.com/office/officeart/2005/8/colors/accent0_3" csCatId="mainScheme" phldr="1"/>
      <dgm:spPr/>
      <dgm:t>
        <a:bodyPr/>
        <a:lstStyle/>
        <a:p>
          <a:endParaRPr lang="en-US"/>
        </a:p>
      </dgm:t>
    </dgm:pt>
    <dgm:pt modelId="{62562F56-D25C-429E-AC6C-63ECD98E38BD}">
      <dgm:prSet/>
      <dgm:spPr/>
      <dgm:t>
        <a:bodyPr/>
        <a:lstStyle/>
        <a:p>
          <a:r>
            <a:rPr lang="en-US" dirty="0"/>
            <a:t>Love’s</a:t>
          </a:r>
        </a:p>
      </dgm:t>
    </dgm:pt>
    <dgm:pt modelId="{D2535D3D-03A1-48CC-81FC-68F0C47E87DB}" type="parTrans" cxnId="{60BC72AE-69E4-40A7-BA62-CBFCBECA6699}">
      <dgm:prSet/>
      <dgm:spPr/>
      <dgm:t>
        <a:bodyPr/>
        <a:lstStyle/>
        <a:p>
          <a:endParaRPr lang="en-US"/>
        </a:p>
      </dgm:t>
    </dgm:pt>
    <dgm:pt modelId="{B4E48496-3CC5-48B0-BD4C-B762F2CB0827}" type="sibTrans" cxnId="{60BC72AE-69E4-40A7-BA62-CBFCBECA6699}">
      <dgm:prSet/>
      <dgm:spPr/>
      <dgm:t>
        <a:bodyPr/>
        <a:lstStyle/>
        <a:p>
          <a:endParaRPr lang="en-US"/>
        </a:p>
      </dgm:t>
    </dgm:pt>
    <dgm:pt modelId="{3DF73E37-31F8-4A10-87E7-87AE2C52894E}">
      <dgm:prSet/>
      <dgm:spPr/>
      <dgm:t>
        <a:bodyPr/>
        <a:lstStyle/>
        <a:p>
          <a:r>
            <a:rPr lang="en-US" dirty="0">
              <a:solidFill>
                <a:schemeClr val="tx1"/>
              </a:solidFill>
            </a:rPr>
            <a:t>Greatness</a:t>
          </a:r>
        </a:p>
      </dgm:t>
    </dgm:pt>
    <dgm:pt modelId="{DFB51216-CCB5-4CD7-8011-2560231A4C3E}" type="parTrans" cxnId="{B6F5077F-6C76-4DEC-B6DB-36CB4B2CC77D}">
      <dgm:prSet/>
      <dgm:spPr/>
      <dgm:t>
        <a:bodyPr/>
        <a:lstStyle/>
        <a:p>
          <a:endParaRPr lang="en-US"/>
        </a:p>
      </dgm:t>
    </dgm:pt>
    <dgm:pt modelId="{DE96944B-86F8-4667-B000-818889624D31}" type="sibTrans" cxnId="{B6F5077F-6C76-4DEC-B6DB-36CB4B2CC77D}">
      <dgm:prSet/>
      <dgm:spPr/>
      <dgm:t>
        <a:bodyPr/>
        <a:lstStyle/>
        <a:p>
          <a:endParaRPr lang="en-US"/>
        </a:p>
      </dgm:t>
    </dgm:pt>
    <dgm:pt modelId="{4D610F98-B746-4AFD-9B38-8FF688EA05F1}">
      <dgm:prSet/>
      <dgm:spPr/>
      <dgm:t>
        <a:bodyPr/>
        <a:lstStyle/>
        <a:p>
          <a:r>
            <a:rPr lang="en-US" dirty="0"/>
            <a:t>Love’s</a:t>
          </a:r>
        </a:p>
      </dgm:t>
    </dgm:pt>
    <dgm:pt modelId="{F0EDC922-C8F2-4F57-B4B1-7F45B9CDE147}" type="parTrans" cxnId="{5B25BFB3-5AC7-401E-B5C6-7B47DA92EDD7}">
      <dgm:prSet/>
      <dgm:spPr/>
      <dgm:t>
        <a:bodyPr/>
        <a:lstStyle/>
        <a:p>
          <a:endParaRPr lang="en-US"/>
        </a:p>
      </dgm:t>
    </dgm:pt>
    <dgm:pt modelId="{D8906D5F-B958-4BF6-8142-01AB2F8C3E9B}" type="sibTrans" cxnId="{5B25BFB3-5AC7-401E-B5C6-7B47DA92EDD7}">
      <dgm:prSet/>
      <dgm:spPr/>
      <dgm:t>
        <a:bodyPr/>
        <a:lstStyle/>
        <a:p>
          <a:endParaRPr lang="en-US"/>
        </a:p>
      </dgm:t>
    </dgm:pt>
    <dgm:pt modelId="{EB4CBAF3-D5CA-45B5-A007-231A4A984A34}">
      <dgm:prSet/>
      <dgm:spPr/>
      <dgm:t>
        <a:bodyPr/>
        <a:lstStyle/>
        <a:p>
          <a:r>
            <a:rPr lang="en-US" dirty="0">
              <a:solidFill>
                <a:schemeClr val="accent5">
                  <a:lumMod val="20000"/>
                  <a:lumOff val="80000"/>
                </a:schemeClr>
              </a:solidFill>
            </a:rPr>
            <a:t>Prepositions</a:t>
          </a:r>
        </a:p>
      </dgm:t>
    </dgm:pt>
    <dgm:pt modelId="{02BEBA32-B979-4BEA-9F13-43AEBF56AED1}" type="parTrans" cxnId="{6BD2DDA5-E82D-4C81-BBA4-D7625BB1592A}">
      <dgm:prSet/>
      <dgm:spPr/>
      <dgm:t>
        <a:bodyPr/>
        <a:lstStyle/>
        <a:p>
          <a:endParaRPr lang="en-US"/>
        </a:p>
      </dgm:t>
    </dgm:pt>
    <dgm:pt modelId="{AF5DC88A-89A5-46F3-B858-F77D98770FE5}" type="sibTrans" cxnId="{6BD2DDA5-E82D-4C81-BBA4-D7625BB1592A}">
      <dgm:prSet/>
      <dgm:spPr/>
      <dgm:t>
        <a:bodyPr/>
        <a:lstStyle/>
        <a:p>
          <a:endParaRPr lang="en-US"/>
        </a:p>
      </dgm:t>
    </dgm:pt>
    <dgm:pt modelId="{B767AB55-0FFF-4D5F-8D8E-54FE66619FF2}">
      <dgm:prSet/>
      <dgm:spPr/>
      <dgm:t>
        <a:bodyPr/>
        <a:lstStyle/>
        <a:p>
          <a:r>
            <a:rPr lang="en-US" dirty="0"/>
            <a:t>Love’s</a:t>
          </a:r>
        </a:p>
      </dgm:t>
    </dgm:pt>
    <dgm:pt modelId="{13701013-BC1B-44DF-A196-162746DE0C46}" type="parTrans" cxnId="{DA5E7E32-6B33-443B-B5CF-7CBD23033342}">
      <dgm:prSet/>
      <dgm:spPr/>
      <dgm:t>
        <a:bodyPr/>
        <a:lstStyle/>
        <a:p>
          <a:endParaRPr lang="en-US"/>
        </a:p>
      </dgm:t>
    </dgm:pt>
    <dgm:pt modelId="{0D2F198C-71B7-43D3-9523-B88C90B5D789}" type="sibTrans" cxnId="{DA5E7E32-6B33-443B-B5CF-7CBD23033342}">
      <dgm:prSet/>
      <dgm:spPr/>
      <dgm:t>
        <a:bodyPr/>
        <a:lstStyle/>
        <a:p>
          <a:endParaRPr lang="en-US"/>
        </a:p>
      </dgm:t>
    </dgm:pt>
    <dgm:pt modelId="{57EF99BF-068C-400A-9686-F32B0746ABA7}">
      <dgm:prSet/>
      <dgm:spPr/>
      <dgm:t>
        <a:bodyPr/>
        <a:lstStyle/>
        <a:p>
          <a:r>
            <a:rPr lang="en-US" dirty="0">
              <a:solidFill>
                <a:schemeClr val="tx1"/>
              </a:solidFill>
            </a:rPr>
            <a:t>Genres</a:t>
          </a:r>
        </a:p>
      </dgm:t>
    </dgm:pt>
    <dgm:pt modelId="{D1D2682A-5FE1-4448-A3AC-7A413F20FF2D}" type="parTrans" cxnId="{738627AA-A31F-4A16-BD9E-3A0ADE72F682}">
      <dgm:prSet/>
      <dgm:spPr/>
      <dgm:t>
        <a:bodyPr/>
        <a:lstStyle/>
        <a:p>
          <a:endParaRPr lang="en-US"/>
        </a:p>
      </dgm:t>
    </dgm:pt>
    <dgm:pt modelId="{E84A6382-44D8-4ACE-8C63-BD3502C8B6D5}" type="sibTrans" cxnId="{738627AA-A31F-4A16-BD9E-3A0ADE72F682}">
      <dgm:prSet/>
      <dgm:spPr/>
      <dgm:t>
        <a:bodyPr/>
        <a:lstStyle/>
        <a:p>
          <a:endParaRPr lang="en-US"/>
        </a:p>
      </dgm:t>
    </dgm:pt>
    <dgm:pt modelId="{07FF0AEB-747E-4BA8-8052-9FB2827AD1B9}">
      <dgm:prSet/>
      <dgm:spPr/>
      <dgm:t>
        <a:bodyPr/>
        <a:lstStyle/>
        <a:p>
          <a:r>
            <a:rPr lang="en-US" dirty="0"/>
            <a:t>Love’s</a:t>
          </a:r>
        </a:p>
      </dgm:t>
    </dgm:pt>
    <dgm:pt modelId="{29012234-71F5-49B3-8AC0-3AB5AB42E17C}" type="parTrans" cxnId="{D30465F1-F1DF-4252-87B6-6276553A42A1}">
      <dgm:prSet/>
      <dgm:spPr/>
      <dgm:t>
        <a:bodyPr/>
        <a:lstStyle/>
        <a:p>
          <a:endParaRPr lang="en-US"/>
        </a:p>
      </dgm:t>
    </dgm:pt>
    <dgm:pt modelId="{BD3DE69C-3CD4-4F3E-9F9B-A2B8A787A01F}" type="sibTrans" cxnId="{D30465F1-F1DF-4252-87B6-6276553A42A1}">
      <dgm:prSet/>
      <dgm:spPr/>
      <dgm:t>
        <a:bodyPr/>
        <a:lstStyle/>
        <a:p>
          <a:endParaRPr lang="en-US"/>
        </a:p>
      </dgm:t>
    </dgm:pt>
    <dgm:pt modelId="{F9A27F6A-9A52-4AFC-B607-D23226D69AD2}">
      <dgm:prSet/>
      <dgm:spPr/>
      <dgm:t>
        <a:bodyPr/>
        <a:lstStyle/>
        <a:p>
          <a:r>
            <a:rPr lang="en-US" dirty="0">
              <a:solidFill>
                <a:schemeClr val="tx1"/>
              </a:solidFill>
            </a:rPr>
            <a:t>Politics</a:t>
          </a:r>
        </a:p>
      </dgm:t>
    </dgm:pt>
    <dgm:pt modelId="{CD716D59-A9C1-426F-B899-91CCA0892967}" type="parTrans" cxnId="{936AC184-2791-4F03-B006-66461F4D3AF6}">
      <dgm:prSet/>
      <dgm:spPr/>
      <dgm:t>
        <a:bodyPr/>
        <a:lstStyle/>
        <a:p>
          <a:endParaRPr lang="en-US"/>
        </a:p>
      </dgm:t>
    </dgm:pt>
    <dgm:pt modelId="{C99AB497-038F-4102-A613-4FB807109861}" type="sibTrans" cxnId="{936AC184-2791-4F03-B006-66461F4D3AF6}">
      <dgm:prSet/>
      <dgm:spPr/>
      <dgm:t>
        <a:bodyPr/>
        <a:lstStyle/>
        <a:p>
          <a:endParaRPr lang="en-US"/>
        </a:p>
      </dgm:t>
    </dgm:pt>
    <dgm:pt modelId="{707969D4-22E7-E84D-9FCA-D846FC31BF9E}" type="pres">
      <dgm:prSet presAssocID="{CA22A631-3A53-45EF-96CF-69829AD27B7A}" presName="Name0" presStyleCnt="0">
        <dgm:presLayoutVars>
          <dgm:dir/>
          <dgm:animLvl val="lvl"/>
          <dgm:resizeHandles val="exact"/>
        </dgm:presLayoutVars>
      </dgm:prSet>
      <dgm:spPr/>
    </dgm:pt>
    <dgm:pt modelId="{D7F175CF-C063-3140-8660-501C43AA4108}" type="pres">
      <dgm:prSet presAssocID="{62562F56-D25C-429E-AC6C-63ECD98E38BD}" presName="linNode" presStyleCnt="0"/>
      <dgm:spPr/>
    </dgm:pt>
    <dgm:pt modelId="{1B66540D-D27A-144C-A5C5-492574FD1E0E}" type="pres">
      <dgm:prSet presAssocID="{62562F56-D25C-429E-AC6C-63ECD98E38BD}" presName="parentText" presStyleLbl="solidFgAcc1" presStyleIdx="0" presStyleCnt="4">
        <dgm:presLayoutVars>
          <dgm:chMax val="1"/>
          <dgm:bulletEnabled/>
        </dgm:presLayoutVars>
      </dgm:prSet>
      <dgm:spPr/>
    </dgm:pt>
    <dgm:pt modelId="{7C37C578-8D25-8844-B84D-454D5E3372C8}" type="pres">
      <dgm:prSet presAssocID="{62562F56-D25C-429E-AC6C-63ECD98E38BD}" presName="descendantText" presStyleLbl="alignNode1" presStyleIdx="0" presStyleCnt="4">
        <dgm:presLayoutVars>
          <dgm:bulletEnabled/>
        </dgm:presLayoutVars>
      </dgm:prSet>
      <dgm:spPr/>
    </dgm:pt>
    <dgm:pt modelId="{1350C56C-1C53-2948-97AF-8BEB9C0D1BE6}" type="pres">
      <dgm:prSet presAssocID="{B4E48496-3CC5-48B0-BD4C-B762F2CB0827}" presName="sp" presStyleCnt="0"/>
      <dgm:spPr/>
    </dgm:pt>
    <dgm:pt modelId="{B8827349-6677-7843-9549-F953C15F502C}" type="pres">
      <dgm:prSet presAssocID="{4D610F98-B746-4AFD-9B38-8FF688EA05F1}" presName="linNode" presStyleCnt="0"/>
      <dgm:spPr/>
    </dgm:pt>
    <dgm:pt modelId="{F39EE202-5D18-1140-A400-3FB00AD37A54}" type="pres">
      <dgm:prSet presAssocID="{4D610F98-B746-4AFD-9B38-8FF688EA05F1}" presName="parentText" presStyleLbl="solidFgAcc1" presStyleIdx="1" presStyleCnt="4">
        <dgm:presLayoutVars>
          <dgm:chMax val="1"/>
          <dgm:bulletEnabled/>
        </dgm:presLayoutVars>
      </dgm:prSet>
      <dgm:spPr/>
    </dgm:pt>
    <dgm:pt modelId="{FD435F14-B0B1-734F-AF7F-510E17F68EAD}" type="pres">
      <dgm:prSet presAssocID="{4D610F98-B746-4AFD-9B38-8FF688EA05F1}" presName="descendantText" presStyleLbl="alignNode1" presStyleIdx="1" presStyleCnt="4">
        <dgm:presLayoutVars>
          <dgm:bulletEnabled/>
        </dgm:presLayoutVars>
      </dgm:prSet>
      <dgm:spPr/>
    </dgm:pt>
    <dgm:pt modelId="{AF44C9B8-DF02-3845-8C1C-EA7F8520131C}" type="pres">
      <dgm:prSet presAssocID="{D8906D5F-B958-4BF6-8142-01AB2F8C3E9B}" presName="sp" presStyleCnt="0"/>
      <dgm:spPr/>
    </dgm:pt>
    <dgm:pt modelId="{5593D7C7-168F-3646-BE82-5F01937F5AE4}" type="pres">
      <dgm:prSet presAssocID="{B767AB55-0FFF-4D5F-8D8E-54FE66619FF2}" presName="linNode" presStyleCnt="0"/>
      <dgm:spPr/>
    </dgm:pt>
    <dgm:pt modelId="{8715291E-6EA6-6C4F-AD01-58ED2C372991}" type="pres">
      <dgm:prSet presAssocID="{B767AB55-0FFF-4D5F-8D8E-54FE66619FF2}" presName="parentText" presStyleLbl="solidFgAcc1" presStyleIdx="2" presStyleCnt="4">
        <dgm:presLayoutVars>
          <dgm:chMax val="1"/>
          <dgm:bulletEnabled/>
        </dgm:presLayoutVars>
      </dgm:prSet>
      <dgm:spPr/>
    </dgm:pt>
    <dgm:pt modelId="{0E205198-95D7-7840-B405-98987867B5BE}" type="pres">
      <dgm:prSet presAssocID="{B767AB55-0FFF-4D5F-8D8E-54FE66619FF2}" presName="descendantText" presStyleLbl="alignNode1" presStyleIdx="2" presStyleCnt="4">
        <dgm:presLayoutVars>
          <dgm:bulletEnabled/>
        </dgm:presLayoutVars>
      </dgm:prSet>
      <dgm:spPr/>
    </dgm:pt>
    <dgm:pt modelId="{53DE1250-96B6-BE47-B880-16536C3FD366}" type="pres">
      <dgm:prSet presAssocID="{0D2F198C-71B7-43D3-9523-B88C90B5D789}" presName="sp" presStyleCnt="0"/>
      <dgm:spPr/>
    </dgm:pt>
    <dgm:pt modelId="{8570B41C-E893-5C41-BA18-D94337EADD07}" type="pres">
      <dgm:prSet presAssocID="{07FF0AEB-747E-4BA8-8052-9FB2827AD1B9}" presName="linNode" presStyleCnt="0"/>
      <dgm:spPr/>
    </dgm:pt>
    <dgm:pt modelId="{914A82E4-15E9-724D-BFCC-5A6C3103A521}" type="pres">
      <dgm:prSet presAssocID="{07FF0AEB-747E-4BA8-8052-9FB2827AD1B9}" presName="parentText" presStyleLbl="solidFgAcc1" presStyleIdx="3" presStyleCnt="4">
        <dgm:presLayoutVars>
          <dgm:chMax val="1"/>
          <dgm:bulletEnabled/>
        </dgm:presLayoutVars>
      </dgm:prSet>
      <dgm:spPr/>
    </dgm:pt>
    <dgm:pt modelId="{7EEB5EEE-A59D-0447-AF7A-0E98FC6558BE}" type="pres">
      <dgm:prSet presAssocID="{07FF0AEB-747E-4BA8-8052-9FB2827AD1B9}" presName="descendantText" presStyleLbl="alignNode1" presStyleIdx="3" presStyleCnt="4">
        <dgm:presLayoutVars>
          <dgm:bulletEnabled/>
        </dgm:presLayoutVars>
      </dgm:prSet>
      <dgm:spPr/>
    </dgm:pt>
  </dgm:ptLst>
  <dgm:cxnLst>
    <dgm:cxn modelId="{DA5E7E32-6B33-443B-B5CF-7CBD23033342}" srcId="{CA22A631-3A53-45EF-96CF-69829AD27B7A}" destId="{B767AB55-0FFF-4D5F-8D8E-54FE66619FF2}" srcOrd="2" destOrd="0" parTransId="{13701013-BC1B-44DF-A196-162746DE0C46}" sibTransId="{0D2F198C-71B7-43D3-9523-B88C90B5D789}"/>
    <dgm:cxn modelId="{EB721952-ED8B-9048-815D-31C0D1809260}" type="presOf" srcId="{EB4CBAF3-D5CA-45B5-A007-231A4A984A34}" destId="{FD435F14-B0B1-734F-AF7F-510E17F68EAD}" srcOrd="0" destOrd="0" presId="urn:microsoft.com/office/officeart/2016/7/layout/VerticalHollowActionList"/>
    <dgm:cxn modelId="{B6F5077F-6C76-4DEC-B6DB-36CB4B2CC77D}" srcId="{62562F56-D25C-429E-AC6C-63ECD98E38BD}" destId="{3DF73E37-31F8-4A10-87E7-87AE2C52894E}" srcOrd="0" destOrd="0" parTransId="{DFB51216-CCB5-4CD7-8011-2560231A4C3E}" sibTransId="{DE96944B-86F8-4667-B000-818889624D31}"/>
    <dgm:cxn modelId="{936AC184-2791-4F03-B006-66461F4D3AF6}" srcId="{07FF0AEB-747E-4BA8-8052-9FB2827AD1B9}" destId="{F9A27F6A-9A52-4AFC-B607-D23226D69AD2}" srcOrd="0" destOrd="0" parTransId="{CD716D59-A9C1-426F-B899-91CCA0892967}" sibTransId="{C99AB497-038F-4102-A613-4FB807109861}"/>
    <dgm:cxn modelId="{5C67B28D-D7FF-824B-B78F-7CB7F31A4913}" type="presOf" srcId="{62562F56-D25C-429E-AC6C-63ECD98E38BD}" destId="{1B66540D-D27A-144C-A5C5-492574FD1E0E}" srcOrd="0" destOrd="0" presId="urn:microsoft.com/office/officeart/2016/7/layout/VerticalHollowActionList"/>
    <dgm:cxn modelId="{09A23D8E-2180-7F4E-B452-AB33845C789A}" type="presOf" srcId="{57EF99BF-068C-400A-9686-F32B0746ABA7}" destId="{0E205198-95D7-7840-B405-98987867B5BE}" srcOrd="0" destOrd="0" presId="urn:microsoft.com/office/officeart/2016/7/layout/VerticalHollowActionList"/>
    <dgm:cxn modelId="{6BD2DDA5-E82D-4C81-BBA4-D7625BB1592A}" srcId="{4D610F98-B746-4AFD-9B38-8FF688EA05F1}" destId="{EB4CBAF3-D5CA-45B5-A007-231A4A984A34}" srcOrd="0" destOrd="0" parTransId="{02BEBA32-B979-4BEA-9F13-43AEBF56AED1}" sibTransId="{AF5DC88A-89A5-46F3-B858-F77D98770FE5}"/>
    <dgm:cxn modelId="{738627AA-A31F-4A16-BD9E-3A0ADE72F682}" srcId="{B767AB55-0FFF-4D5F-8D8E-54FE66619FF2}" destId="{57EF99BF-068C-400A-9686-F32B0746ABA7}" srcOrd="0" destOrd="0" parTransId="{D1D2682A-5FE1-4448-A3AC-7A413F20FF2D}" sibTransId="{E84A6382-44D8-4ACE-8C63-BD3502C8B6D5}"/>
    <dgm:cxn modelId="{60BC72AE-69E4-40A7-BA62-CBFCBECA6699}" srcId="{CA22A631-3A53-45EF-96CF-69829AD27B7A}" destId="{62562F56-D25C-429E-AC6C-63ECD98E38BD}" srcOrd="0" destOrd="0" parTransId="{D2535D3D-03A1-48CC-81FC-68F0C47E87DB}" sibTransId="{B4E48496-3CC5-48B0-BD4C-B762F2CB0827}"/>
    <dgm:cxn modelId="{5B25BFB3-5AC7-401E-B5C6-7B47DA92EDD7}" srcId="{CA22A631-3A53-45EF-96CF-69829AD27B7A}" destId="{4D610F98-B746-4AFD-9B38-8FF688EA05F1}" srcOrd="1" destOrd="0" parTransId="{F0EDC922-C8F2-4F57-B4B1-7F45B9CDE147}" sibTransId="{D8906D5F-B958-4BF6-8142-01AB2F8C3E9B}"/>
    <dgm:cxn modelId="{0CC088CB-0FC0-C64B-BA2A-4313D3AFB039}" type="presOf" srcId="{CA22A631-3A53-45EF-96CF-69829AD27B7A}" destId="{707969D4-22E7-E84D-9FCA-D846FC31BF9E}" srcOrd="0" destOrd="0" presId="urn:microsoft.com/office/officeart/2016/7/layout/VerticalHollowActionList"/>
    <dgm:cxn modelId="{29CCCDCC-167C-FE47-AD7A-DD35D5558CEB}" type="presOf" srcId="{4D610F98-B746-4AFD-9B38-8FF688EA05F1}" destId="{F39EE202-5D18-1140-A400-3FB00AD37A54}" srcOrd="0" destOrd="0" presId="urn:microsoft.com/office/officeart/2016/7/layout/VerticalHollowActionList"/>
    <dgm:cxn modelId="{9FE36CD5-B73E-AC4E-AD64-193EE4D37588}" type="presOf" srcId="{F9A27F6A-9A52-4AFC-B607-D23226D69AD2}" destId="{7EEB5EEE-A59D-0447-AF7A-0E98FC6558BE}" srcOrd="0" destOrd="0" presId="urn:microsoft.com/office/officeart/2016/7/layout/VerticalHollowActionList"/>
    <dgm:cxn modelId="{03321BDA-8A8F-164F-99B8-C660AE315273}" type="presOf" srcId="{B767AB55-0FFF-4D5F-8D8E-54FE66619FF2}" destId="{8715291E-6EA6-6C4F-AD01-58ED2C372991}" srcOrd="0" destOrd="0" presId="urn:microsoft.com/office/officeart/2016/7/layout/VerticalHollowActionList"/>
    <dgm:cxn modelId="{C5CE72DE-B1B8-E548-8802-03418F6EAA73}" type="presOf" srcId="{3DF73E37-31F8-4A10-87E7-87AE2C52894E}" destId="{7C37C578-8D25-8844-B84D-454D5E3372C8}" srcOrd="0" destOrd="0" presId="urn:microsoft.com/office/officeart/2016/7/layout/VerticalHollowActionList"/>
    <dgm:cxn modelId="{CD7ED5E0-1A90-0841-9160-919B5AAC8C23}" type="presOf" srcId="{07FF0AEB-747E-4BA8-8052-9FB2827AD1B9}" destId="{914A82E4-15E9-724D-BFCC-5A6C3103A521}" srcOrd="0" destOrd="0" presId="urn:microsoft.com/office/officeart/2016/7/layout/VerticalHollowActionList"/>
    <dgm:cxn modelId="{D30465F1-F1DF-4252-87B6-6276553A42A1}" srcId="{CA22A631-3A53-45EF-96CF-69829AD27B7A}" destId="{07FF0AEB-747E-4BA8-8052-9FB2827AD1B9}" srcOrd="3" destOrd="0" parTransId="{29012234-71F5-49B3-8AC0-3AB5AB42E17C}" sibTransId="{BD3DE69C-3CD4-4F3E-9F9B-A2B8A787A01F}"/>
    <dgm:cxn modelId="{BCD65720-F10D-CF4D-AAC4-BFC2507DB047}" type="presParOf" srcId="{707969D4-22E7-E84D-9FCA-D846FC31BF9E}" destId="{D7F175CF-C063-3140-8660-501C43AA4108}" srcOrd="0" destOrd="0" presId="urn:microsoft.com/office/officeart/2016/7/layout/VerticalHollowActionList"/>
    <dgm:cxn modelId="{B3FEFF97-8EBB-124C-813B-849F45663A05}" type="presParOf" srcId="{D7F175CF-C063-3140-8660-501C43AA4108}" destId="{1B66540D-D27A-144C-A5C5-492574FD1E0E}" srcOrd="0" destOrd="0" presId="urn:microsoft.com/office/officeart/2016/7/layout/VerticalHollowActionList"/>
    <dgm:cxn modelId="{0255D098-5776-2549-A83E-68D9D2B0607D}" type="presParOf" srcId="{D7F175CF-C063-3140-8660-501C43AA4108}" destId="{7C37C578-8D25-8844-B84D-454D5E3372C8}" srcOrd="1" destOrd="0" presId="urn:microsoft.com/office/officeart/2016/7/layout/VerticalHollowActionList"/>
    <dgm:cxn modelId="{EDEB1F24-6E5F-064E-A51B-1C288A373418}" type="presParOf" srcId="{707969D4-22E7-E84D-9FCA-D846FC31BF9E}" destId="{1350C56C-1C53-2948-97AF-8BEB9C0D1BE6}" srcOrd="1" destOrd="0" presId="urn:microsoft.com/office/officeart/2016/7/layout/VerticalHollowActionList"/>
    <dgm:cxn modelId="{DA72E439-5843-E647-BF6E-B747DB710A60}" type="presParOf" srcId="{707969D4-22E7-E84D-9FCA-D846FC31BF9E}" destId="{B8827349-6677-7843-9549-F953C15F502C}" srcOrd="2" destOrd="0" presId="urn:microsoft.com/office/officeart/2016/7/layout/VerticalHollowActionList"/>
    <dgm:cxn modelId="{189EFC93-A148-3448-B0F1-6CE54123DCD9}" type="presParOf" srcId="{B8827349-6677-7843-9549-F953C15F502C}" destId="{F39EE202-5D18-1140-A400-3FB00AD37A54}" srcOrd="0" destOrd="0" presId="urn:microsoft.com/office/officeart/2016/7/layout/VerticalHollowActionList"/>
    <dgm:cxn modelId="{CBA9D55B-6A94-4344-861D-258AB8639B91}" type="presParOf" srcId="{B8827349-6677-7843-9549-F953C15F502C}" destId="{FD435F14-B0B1-734F-AF7F-510E17F68EAD}" srcOrd="1" destOrd="0" presId="urn:microsoft.com/office/officeart/2016/7/layout/VerticalHollowActionList"/>
    <dgm:cxn modelId="{DB5F94AF-7015-9243-8E12-3153228CB954}" type="presParOf" srcId="{707969D4-22E7-E84D-9FCA-D846FC31BF9E}" destId="{AF44C9B8-DF02-3845-8C1C-EA7F8520131C}" srcOrd="3" destOrd="0" presId="urn:microsoft.com/office/officeart/2016/7/layout/VerticalHollowActionList"/>
    <dgm:cxn modelId="{5DEE6B23-B0C8-5B45-9175-EC7D0AC30910}" type="presParOf" srcId="{707969D4-22E7-E84D-9FCA-D846FC31BF9E}" destId="{5593D7C7-168F-3646-BE82-5F01937F5AE4}" srcOrd="4" destOrd="0" presId="urn:microsoft.com/office/officeart/2016/7/layout/VerticalHollowActionList"/>
    <dgm:cxn modelId="{0530028A-94BD-CE41-B243-9B00D92D0258}" type="presParOf" srcId="{5593D7C7-168F-3646-BE82-5F01937F5AE4}" destId="{8715291E-6EA6-6C4F-AD01-58ED2C372991}" srcOrd="0" destOrd="0" presId="urn:microsoft.com/office/officeart/2016/7/layout/VerticalHollowActionList"/>
    <dgm:cxn modelId="{8F4F7438-EE89-104F-8345-0EDF6CAEA240}" type="presParOf" srcId="{5593D7C7-168F-3646-BE82-5F01937F5AE4}" destId="{0E205198-95D7-7840-B405-98987867B5BE}" srcOrd="1" destOrd="0" presId="urn:microsoft.com/office/officeart/2016/7/layout/VerticalHollowActionList"/>
    <dgm:cxn modelId="{9A9BF827-E208-FC40-9BE8-5EC1E879E923}" type="presParOf" srcId="{707969D4-22E7-E84D-9FCA-D846FC31BF9E}" destId="{53DE1250-96B6-BE47-B880-16536C3FD366}" srcOrd="5" destOrd="0" presId="urn:microsoft.com/office/officeart/2016/7/layout/VerticalHollowActionList"/>
    <dgm:cxn modelId="{7928C82A-38F6-224C-AC37-3DD2C0504EF0}" type="presParOf" srcId="{707969D4-22E7-E84D-9FCA-D846FC31BF9E}" destId="{8570B41C-E893-5C41-BA18-D94337EADD07}" srcOrd="6" destOrd="0" presId="urn:microsoft.com/office/officeart/2016/7/layout/VerticalHollowActionList"/>
    <dgm:cxn modelId="{9E09B024-652F-594D-937E-A195D0A8320A}" type="presParOf" srcId="{8570B41C-E893-5C41-BA18-D94337EADD07}" destId="{914A82E4-15E9-724D-BFCC-5A6C3103A521}" srcOrd="0" destOrd="0" presId="urn:microsoft.com/office/officeart/2016/7/layout/VerticalHollowActionList"/>
    <dgm:cxn modelId="{53FAEAA1-0FE6-CC46-8E5D-09E5EE5109B6}" type="presParOf" srcId="{8570B41C-E893-5C41-BA18-D94337EADD07}" destId="{7EEB5EEE-A59D-0447-AF7A-0E98FC6558BE}"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22A631-3A53-45EF-96CF-69829AD27B7A}" type="doc">
      <dgm:prSet loTypeId="urn:microsoft.com/office/officeart/2016/7/layout/VerticalHollowActionList" loCatId="List" qsTypeId="urn:microsoft.com/office/officeart/2005/8/quickstyle/simple1" qsCatId="simple" csTypeId="urn:microsoft.com/office/officeart/2005/8/colors/accent0_3" csCatId="mainScheme" phldr="1"/>
      <dgm:spPr/>
      <dgm:t>
        <a:bodyPr/>
        <a:lstStyle/>
        <a:p>
          <a:endParaRPr lang="en-US"/>
        </a:p>
      </dgm:t>
    </dgm:pt>
    <dgm:pt modelId="{62562F56-D25C-429E-AC6C-63ECD98E38BD}">
      <dgm:prSet/>
      <dgm:spPr/>
      <dgm:t>
        <a:bodyPr/>
        <a:lstStyle/>
        <a:p>
          <a:r>
            <a:rPr lang="en-US" dirty="0"/>
            <a:t>Love’s</a:t>
          </a:r>
        </a:p>
      </dgm:t>
    </dgm:pt>
    <dgm:pt modelId="{D2535D3D-03A1-48CC-81FC-68F0C47E87DB}" type="parTrans" cxnId="{60BC72AE-69E4-40A7-BA62-CBFCBECA6699}">
      <dgm:prSet/>
      <dgm:spPr/>
      <dgm:t>
        <a:bodyPr/>
        <a:lstStyle/>
        <a:p>
          <a:endParaRPr lang="en-US"/>
        </a:p>
      </dgm:t>
    </dgm:pt>
    <dgm:pt modelId="{B4E48496-3CC5-48B0-BD4C-B762F2CB0827}" type="sibTrans" cxnId="{60BC72AE-69E4-40A7-BA62-CBFCBECA6699}">
      <dgm:prSet/>
      <dgm:spPr/>
      <dgm:t>
        <a:bodyPr/>
        <a:lstStyle/>
        <a:p>
          <a:endParaRPr lang="en-US"/>
        </a:p>
      </dgm:t>
    </dgm:pt>
    <dgm:pt modelId="{3DF73E37-31F8-4A10-87E7-87AE2C52894E}">
      <dgm:prSet/>
      <dgm:spPr/>
      <dgm:t>
        <a:bodyPr/>
        <a:lstStyle/>
        <a:p>
          <a:r>
            <a:rPr lang="en-US" dirty="0">
              <a:solidFill>
                <a:schemeClr val="tx1"/>
              </a:solidFill>
            </a:rPr>
            <a:t>Greatness</a:t>
          </a:r>
        </a:p>
      </dgm:t>
    </dgm:pt>
    <dgm:pt modelId="{DFB51216-CCB5-4CD7-8011-2560231A4C3E}" type="parTrans" cxnId="{B6F5077F-6C76-4DEC-B6DB-36CB4B2CC77D}">
      <dgm:prSet/>
      <dgm:spPr/>
      <dgm:t>
        <a:bodyPr/>
        <a:lstStyle/>
        <a:p>
          <a:endParaRPr lang="en-US"/>
        </a:p>
      </dgm:t>
    </dgm:pt>
    <dgm:pt modelId="{DE96944B-86F8-4667-B000-818889624D31}" type="sibTrans" cxnId="{B6F5077F-6C76-4DEC-B6DB-36CB4B2CC77D}">
      <dgm:prSet/>
      <dgm:spPr/>
      <dgm:t>
        <a:bodyPr/>
        <a:lstStyle/>
        <a:p>
          <a:endParaRPr lang="en-US"/>
        </a:p>
      </dgm:t>
    </dgm:pt>
    <dgm:pt modelId="{4D610F98-B746-4AFD-9B38-8FF688EA05F1}">
      <dgm:prSet/>
      <dgm:spPr/>
      <dgm:t>
        <a:bodyPr/>
        <a:lstStyle/>
        <a:p>
          <a:r>
            <a:rPr lang="en-US" dirty="0"/>
            <a:t>Love’s</a:t>
          </a:r>
        </a:p>
      </dgm:t>
    </dgm:pt>
    <dgm:pt modelId="{F0EDC922-C8F2-4F57-B4B1-7F45B9CDE147}" type="parTrans" cxnId="{5B25BFB3-5AC7-401E-B5C6-7B47DA92EDD7}">
      <dgm:prSet/>
      <dgm:spPr/>
      <dgm:t>
        <a:bodyPr/>
        <a:lstStyle/>
        <a:p>
          <a:endParaRPr lang="en-US"/>
        </a:p>
      </dgm:t>
    </dgm:pt>
    <dgm:pt modelId="{D8906D5F-B958-4BF6-8142-01AB2F8C3E9B}" type="sibTrans" cxnId="{5B25BFB3-5AC7-401E-B5C6-7B47DA92EDD7}">
      <dgm:prSet/>
      <dgm:spPr/>
      <dgm:t>
        <a:bodyPr/>
        <a:lstStyle/>
        <a:p>
          <a:endParaRPr lang="en-US"/>
        </a:p>
      </dgm:t>
    </dgm:pt>
    <dgm:pt modelId="{EB4CBAF3-D5CA-45B5-A007-231A4A984A34}">
      <dgm:prSet/>
      <dgm:spPr/>
      <dgm:t>
        <a:bodyPr/>
        <a:lstStyle/>
        <a:p>
          <a:r>
            <a:rPr lang="en-US" dirty="0">
              <a:solidFill>
                <a:schemeClr val="tx1"/>
              </a:solidFill>
            </a:rPr>
            <a:t>Prepositions</a:t>
          </a:r>
        </a:p>
      </dgm:t>
    </dgm:pt>
    <dgm:pt modelId="{02BEBA32-B979-4BEA-9F13-43AEBF56AED1}" type="parTrans" cxnId="{6BD2DDA5-E82D-4C81-BBA4-D7625BB1592A}">
      <dgm:prSet/>
      <dgm:spPr/>
      <dgm:t>
        <a:bodyPr/>
        <a:lstStyle/>
        <a:p>
          <a:endParaRPr lang="en-US"/>
        </a:p>
      </dgm:t>
    </dgm:pt>
    <dgm:pt modelId="{AF5DC88A-89A5-46F3-B858-F77D98770FE5}" type="sibTrans" cxnId="{6BD2DDA5-E82D-4C81-BBA4-D7625BB1592A}">
      <dgm:prSet/>
      <dgm:spPr/>
      <dgm:t>
        <a:bodyPr/>
        <a:lstStyle/>
        <a:p>
          <a:endParaRPr lang="en-US"/>
        </a:p>
      </dgm:t>
    </dgm:pt>
    <dgm:pt modelId="{B767AB55-0FFF-4D5F-8D8E-54FE66619FF2}">
      <dgm:prSet/>
      <dgm:spPr/>
      <dgm:t>
        <a:bodyPr/>
        <a:lstStyle/>
        <a:p>
          <a:r>
            <a:rPr lang="en-US" dirty="0"/>
            <a:t>Love’s</a:t>
          </a:r>
        </a:p>
      </dgm:t>
    </dgm:pt>
    <dgm:pt modelId="{13701013-BC1B-44DF-A196-162746DE0C46}" type="parTrans" cxnId="{DA5E7E32-6B33-443B-B5CF-7CBD23033342}">
      <dgm:prSet/>
      <dgm:spPr/>
      <dgm:t>
        <a:bodyPr/>
        <a:lstStyle/>
        <a:p>
          <a:endParaRPr lang="en-US"/>
        </a:p>
      </dgm:t>
    </dgm:pt>
    <dgm:pt modelId="{0D2F198C-71B7-43D3-9523-B88C90B5D789}" type="sibTrans" cxnId="{DA5E7E32-6B33-443B-B5CF-7CBD23033342}">
      <dgm:prSet/>
      <dgm:spPr/>
      <dgm:t>
        <a:bodyPr/>
        <a:lstStyle/>
        <a:p>
          <a:endParaRPr lang="en-US"/>
        </a:p>
      </dgm:t>
    </dgm:pt>
    <dgm:pt modelId="{57EF99BF-068C-400A-9686-F32B0746ABA7}">
      <dgm:prSet/>
      <dgm:spPr/>
      <dgm:t>
        <a:bodyPr/>
        <a:lstStyle/>
        <a:p>
          <a:r>
            <a:rPr lang="en-US" dirty="0">
              <a:solidFill>
                <a:schemeClr val="bg2"/>
              </a:solidFill>
            </a:rPr>
            <a:t>Genres</a:t>
          </a:r>
        </a:p>
      </dgm:t>
    </dgm:pt>
    <dgm:pt modelId="{D1D2682A-5FE1-4448-A3AC-7A413F20FF2D}" type="parTrans" cxnId="{738627AA-A31F-4A16-BD9E-3A0ADE72F682}">
      <dgm:prSet/>
      <dgm:spPr/>
      <dgm:t>
        <a:bodyPr/>
        <a:lstStyle/>
        <a:p>
          <a:endParaRPr lang="en-US"/>
        </a:p>
      </dgm:t>
    </dgm:pt>
    <dgm:pt modelId="{E84A6382-44D8-4ACE-8C63-BD3502C8B6D5}" type="sibTrans" cxnId="{738627AA-A31F-4A16-BD9E-3A0ADE72F682}">
      <dgm:prSet/>
      <dgm:spPr/>
      <dgm:t>
        <a:bodyPr/>
        <a:lstStyle/>
        <a:p>
          <a:endParaRPr lang="en-US"/>
        </a:p>
      </dgm:t>
    </dgm:pt>
    <dgm:pt modelId="{07FF0AEB-747E-4BA8-8052-9FB2827AD1B9}">
      <dgm:prSet/>
      <dgm:spPr/>
      <dgm:t>
        <a:bodyPr/>
        <a:lstStyle/>
        <a:p>
          <a:r>
            <a:rPr lang="en-US" dirty="0"/>
            <a:t>Love’s</a:t>
          </a:r>
        </a:p>
      </dgm:t>
    </dgm:pt>
    <dgm:pt modelId="{29012234-71F5-49B3-8AC0-3AB5AB42E17C}" type="parTrans" cxnId="{D30465F1-F1DF-4252-87B6-6276553A42A1}">
      <dgm:prSet/>
      <dgm:spPr/>
      <dgm:t>
        <a:bodyPr/>
        <a:lstStyle/>
        <a:p>
          <a:endParaRPr lang="en-US"/>
        </a:p>
      </dgm:t>
    </dgm:pt>
    <dgm:pt modelId="{BD3DE69C-3CD4-4F3E-9F9B-A2B8A787A01F}" type="sibTrans" cxnId="{D30465F1-F1DF-4252-87B6-6276553A42A1}">
      <dgm:prSet/>
      <dgm:spPr/>
      <dgm:t>
        <a:bodyPr/>
        <a:lstStyle/>
        <a:p>
          <a:endParaRPr lang="en-US"/>
        </a:p>
      </dgm:t>
    </dgm:pt>
    <dgm:pt modelId="{F9A27F6A-9A52-4AFC-B607-D23226D69AD2}">
      <dgm:prSet/>
      <dgm:spPr/>
      <dgm:t>
        <a:bodyPr/>
        <a:lstStyle/>
        <a:p>
          <a:r>
            <a:rPr lang="en-US" dirty="0">
              <a:solidFill>
                <a:schemeClr val="tx1"/>
              </a:solidFill>
            </a:rPr>
            <a:t>Politics</a:t>
          </a:r>
        </a:p>
      </dgm:t>
    </dgm:pt>
    <dgm:pt modelId="{CD716D59-A9C1-426F-B899-91CCA0892967}" type="parTrans" cxnId="{936AC184-2791-4F03-B006-66461F4D3AF6}">
      <dgm:prSet/>
      <dgm:spPr/>
      <dgm:t>
        <a:bodyPr/>
        <a:lstStyle/>
        <a:p>
          <a:endParaRPr lang="en-US"/>
        </a:p>
      </dgm:t>
    </dgm:pt>
    <dgm:pt modelId="{C99AB497-038F-4102-A613-4FB807109861}" type="sibTrans" cxnId="{936AC184-2791-4F03-B006-66461F4D3AF6}">
      <dgm:prSet/>
      <dgm:spPr/>
      <dgm:t>
        <a:bodyPr/>
        <a:lstStyle/>
        <a:p>
          <a:endParaRPr lang="en-US"/>
        </a:p>
      </dgm:t>
    </dgm:pt>
    <dgm:pt modelId="{707969D4-22E7-E84D-9FCA-D846FC31BF9E}" type="pres">
      <dgm:prSet presAssocID="{CA22A631-3A53-45EF-96CF-69829AD27B7A}" presName="Name0" presStyleCnt="0">
        <dgm:presLayoutVars>
          <dgm:dir/>
          <dgm:animLvl val="lvl"/>
          <dgm:resizeHandles val="exact"/>
        </dgm:presLayoutVars>
      </dgm:prSet>
      <dgm:spPr/>
    </dgm:pt>
    <dgm:pt modelId="{D7F175CF-C063-3140-8660-501C43AA4108}" type="pres">
      <dgm:prSet presAssocID="{62562F56-D25C-429E-AC6C-63ECD98E38BD}" presName="linNode" presStyleCnt="0"/>
      <dgm:spPr/>
    </dgm:pt>
    <dgm:pt modelId="{1B66540D-D27A-144C-A5C5-492574FD1E0E}" type="pres">
      <dgm:prSet presAssocID="{62562F56-D25C-429E-AC6C-63ECD98E38BD}" presName="parentText" presStyleLbl="solidFgAcc1" presStyleIdx="0" presStyleCnt="4">
        <dgm:presLayoutVars>
          <dgm:chMax val="1"/>
          <dgm:bulletEnabled/>
        </dgm:presLayoutVars>
      </dgm:prSet>
      <dgm:spPr/>
    </dgm:pt>
    <dgm:pt modelId="{7C37C578-8D25-8844-B84D-454D5E3372C8}" type="pres">
      <dgm:prSet presAssocID="{62562F56-D25C-429E-AC6C-63ECD98E38BD}" presName="descendantText" presStyleLbl="alignNode1" presStyleIdx="0" presStyleCnt="4">
        <dgm:presLayoutVars>
          <dgm:bulletEnabled/>
        </dgm:presLayoutVars>
      </dgm:prSet>
      <dgm:spPr/>
    </dgm:pt>
    <dgm:pt modelId="{1350C56C-1C53-2948-97AF-8BEB9C0D1BE6}" type="pres">
      <dgm:prSet presAssocID="{B4E48496-3CC5-48B0-BD4C-B762F2CB0827}" presName="sp" presStyleCnt="0"/>
      <dgm:spPr/>
    </dgm:pt>
    <dgm:pt modelId="{B8827349-6677-7843-9549-F953C15F502C}" type="pres">
      <dgm:prSet presAssocID="{4D610F98-B746-4AFD-9B38-8FF688EA05F1}" presName="linNode" presStyleCnt="0"/>
      <dgm:spPr/>
    </dgm:pt>
    <dgm:pt modelId="{F39EE202-5D18-1140-A400-3FB00AD37A54}" type="pres">
      <dgm:prSet presAssocID="{4D610F98-B746-4AFD-9B38-8FF688EA05F1}" presName="parentText" presStyleLbl="solidFgAcc1" presStyleIdx="1" presStyleCnt="4">
        <dgm:presLayoutVars>
          <dgm:chMax val="1"/>
          <dgm:bulletEnabled/>
        </dgm:presLayoutVars>
      </dgm:prSet>
      <dgm:spPr/>
    </dgm:pt>
    <dgm:pt modelId="{FD435F14-B0B1-734F-AF7F-510E17F68EAD}" type="pres">
      <dgm:prSet presAssocID="{4D610F98-B746-4AFD-9B38-8FF688EA05F1}" presName="descendantText" presStyleLbl="alignNode1" presStyleIdx="1" presStyleCnt="4">
        <dgm:presLayoutVars>
          <dgm:bulletEnabled/>
        </dgm:presLayoutVars>
      </dgm:prSet>
      <dgm:spPr/>
    </dgm:pt>
    <dgm:pt modelId="{AF44C9B8-DF02-3845-8C1C-EA7F8520131C}" type="pres">
      <dgm:prSet presAssocID="{D8906D5F-B958-4BF6-8142-01AB2F8C3E9B}" presName="sp" presStyleCnt="0"/>
      <dgm:spPr/>
    </dgm:pt>
    <dgm:pt modelId="{5593D7C7-168F-3646-BE82-5F01937F5AE4}" type="pres">
      <dgm:prSet presAssocID="{B767AB55-0FFF-4D5F-8D8E-54FE66619FF2}" presName="linNode" presStyleCnt="0"/>
      <dgm:spPr/>
    </dgm:pt>
    <dgm:pt modelId="{8715291E-6EA6-6C4F-AD01-58ED2C372991}" type="pres">
      <dgm:prSet presAssocID="{B767AB55-0FFF-4D5F-8D8E-54FE66619FF2}" presName="parentText" presStyleLbl="solidFgAcc1" presStyleIdx="2" presStyleCnt="4">
        <dgm:presLayoutVars>
          <dgm:chMax val="1"/>
          <dgm:bulletEnabled/>
        </dgm:presLayoutVars>
      </dgm:prSet>
      <dgm:spPr/>
    </dgm:pt>
    <dgm:pt modelId="{0E205198-95D7-7840-B405-98987867B5BE}" type="pres">
      <dgm:prSet presAssocID="{B767AB55-0FFF-4D5F-8D8E-54FE66619FF2}" presName="descendantText" presStyleLbl="alignNode1" presStyleIdx="2" presStyleCnt="4">
        <dgm:presLayoutVars>
          <dgm:bulletEnabled/>
        </dgm:presLayoutVars>
      </dgm:prSet>
      <dgm:spPr/>
    </dgm:pt>
    <dgm:pt modelId="{53DE1250-96B6-BE47-B880-16536C3FD366}" type="pres">
      <dgm:prSet presAssocID="{0D2F198C-71B7-43D3-9523-B88C90B5D789}" presName="sp" presStyleCnt="0"/>
      <dgm:spPr/>
    </dgm:pt>
    <dgm:pt modelId="{8570B41C-E893-5C41-BA18-D94337EADD07}" type="pres">
      <dgm:prSet presAssocID="{07FF0AEB-747E-4BA8-8052-9FB2827AD1B9}" presName="linNode" presStyleCnt="0"/>
      <dgm:spPr/>
    </dgm:pt>
    <dgm:pt modelId="{914A82E4-15E9-724D-BFCC-5A6C3103A521}" type="pres">
      <dgm:prSet presAssocID="{07FF0AEB-747E-4BA8-8052-9FB2827AD1B9}" presName="parentText" presStyleLbl="solidFgAcc1" presStyleIdx="3" presStyleCnt="4">
        <dgm:presLayoutVars>
          <dgm:chMax val="1"/>
          <dgm:bulletEnabled/>
        </dgm:presLayoutVars>
      </dgm:prSet>
      <dgm:spPr/>
    </dgm:pt>
    <dgm:pt modelId="{7EEB5EEE-A59D-0447-AF7A-0E98FC6558BE}" type="pres">
      <dgm:prSet presAssocID="{07FF0AEB-747E-4BA8-8052-9FB2827AD1B9}" presName="descendantText" presStyleLbl="alignNode1" presStyleIdx="3" presStyleCnt="4">
        <dgm:presLayoutVars>
          <dgm:bulletEnabled/>
        </dgm:presLayoutVars>
      </dgm:prSet>
      <dgm:spPr/>
    </dgm:pt>
  </dgm:ptLst>
  <dgm:cxnLst>
    <dgm:cxn modelId="{DA5E7E32-6B33-443B-B5CF-7CBD23033342}" srcId="{CA22A631-3A53-45EF-96CF-69829AD27B7A}" destId="{B767AB55-0FFF-4D5F-8D8E-54FE66619FF2}" srcOrd="2" destOrd="0" parTransId="{13701013-BC1B-44DF-A196-162746DE0C46}" sibTransId="{0D2F198C-71B7-43D3-9523-B88C90B5D789}"/>
    <dgm:cxn modelId="{EB721952-ED8B-9048-815D-31C0D1809260}" type="presOf" srcId="{EB4CBAF3-D5CA-45B5-A007-231A4A984A34}" destId="{FD435F14-B0B1-734F-AF7F-510E17F68EAD}" srcOrd="0" destOrd="0" presId="urn:microsoft.com/office/officeart/2016/7/layout/VerticalHollowActionList"/>
    <dgm:cxn modelId="{B6F5077F-6C76-4DEC-B6DB-36CB4B2CC77D}" srcId="{62562F56-D25C-429E-AC6C-63ECD98E38BD}" destId="{3DF73E37-31F8-4A10-87E7-87AE2C52894E}" srcOrd="0" destOrd="0" parTransId="{DFB51216-CCB5-4CD7-8011-2560231A4C3E}" sibTransId="{DE96944B-86F8-4667-B000-818889624D31}"/>
    <dgm:cxn modelId="{936AC184-2791-4F03-B006-66461F4D3AF6}" srcId="{07FF0AEB-747E-4BA8-8052-9FB2827AD1B9}" destId="{F9A27F6A-9A52-4AFC-B607-D23226D69AD2}" srcOrd="0" destOrd="0" parTransId="{CD716D59-A9C1-426F-B899-91CCA0892967}" sibTransId="{C99AB497-038F-4102-A613-4FB807109861}"/>
    <dgm:cxn modelId="{5C67B28D-D7FF-824B-B78F-7CB7F31A4913}" type="presOf" srcId="{62562F56-D25C-429E-AC6C-63ECD98E38BD}" destId="{1B66540D-D27A-144C-A5C5-492574FD1E0E}" srcOrd="0" destOrd="0" presId="urn:microsoft.com/office/officeart/2016/7/layout/VerticalHollowActionList"/>
    <dgm:cxn modelId="{09A23D8E-2180-7F4E-B452-AB33845C789A}" type="presOf" srcId="{57EF99BF-068C-400A-9686-F32B0746ABA7}" destId="{0E205198-95D7-7840-B405-98987867B5BE}" srcOrd="0" destOrd="0" presId="urn:microsoft.com/office/officeart/2016/7/layout/VerticalHollowActionList"/>
    <dgm:cxn modelId="{6BD2DDA5-E82D-4C81-BBA4-D7625BB1592A}" srcId="{4D610F98-B746-4AFD-9B38-8FF688EA05F1}" destId="{EB4CBAF3-D5CA-45B5-A007-231A4A984A34}" srcOrd="0" destOrd="0" parTransId="{02BEBA32-B979-4BEA-9F13-43AEBF56AED1}" sibTransId="{AF5DC88A-89A5-46F3-B858-F77D98770FE5}"/>
    <dgm:cxn modelId="{738627AA-A31F-4A16-BD9E-3A0ADE72F682}" srcId="{B767AB55-0FFF-4D5F-8D8E-54FE66619FF2}" destId="{57EF99BF-068C-400A-9686-F32B0746ABA7}" srcOrd="0" destOrd="0" parTransId="{D1D2682A-5FE1-4448-A3AC-7A413F20FF2D}" sibTransId="{E84A6382-44D8-4ACE-8C63-BD3502C8B6D5}"/>
    <dgm:cxn modelId="{60BC72AE-69E4-40A7-BA62-CBFCBECA6699}" srcId="{CA22A631-3A53-45EF-96CF-69829AD27B7A}" destId="{62562F56-D25C-429E-AC6C-63ECD98E38BD}" srcOrd="0" destOrd="0" parTransId="{D2535D3D-03A1-48CC-81FC-68F0C47E87DB}" sibTransId="{B4E48496-3CC5-48B0-BD4C-B762F2CB0827}"/>
    <dgm:cxn modelId="{5B25BFB3-5AC7-401E-B5C6-7B47DA92EDD7}" srcId="{CA22A631-3A53-45EF-96CF-69829AD27B7A}" destId="{4D610F98-B746-4AFD-9B38-8FF688EA05F1}" srcOrd="1" destOrd="0" parTransId="{F0EDC922-C8F2-4F57-B4B1-7F45B9CDE147}" sibTransId="{D8906D5F-B958-4BF6-8142-01AB2F8C3E9B}"/>
    <dgm:cxn modelId="{0CC088CB-0FC0-C64B-BA2A-4313D3AFB039}" type="presOf" srcId="{CA22A631-3A53-45EF-96CF-69829AD27B7A}" destId="{707969D4-22E7-E84D-9FCA-D846FC31BF9E}" srcOrd="0" destOrd="0" presId="urn:microsoft.com/office/officeart/2016/7/layout/VerticalHollowActionList"/>
    <dgm:cxn modelId="{29CCCDCC-167C-FE47-AD7A-DD35D5558CEB}" type="presOf" srcId="{4D610F98-B746-4AFD-9B38-8FF688EA05F1}" destId="{F39EE202-5D18-1140-A400-3FB00AD37A54}" srcOrd="0" destOrd="0" presId="urn:microsoft.com/office/officeart/2016/7/layout/VerticalHollowActionList"/>
    <dgm:cxn modelId="{9FE36CD5-B73E-AC4E-AD64-193EE4D37588}" type="presOf" srcId="{F9A27F6A-9A52-4AFC-B607-D23226D69AD2}" destId="{7EEB5EEE-A59D-0447-AF7A-0E98FC6558BE}" srcOrd="0" destOrd="0" presId="urn:microsoft.com/office/officeart/2016/7/layout/VerticalHollowActionList"/>
    <dgm:cxn modelId="{03321BDA-8A8F-164F-99B8-C660AE315273}" type="presOf" srcId="{B767AB55-0FFF-4D5F-8D8E-54FE66619FF2}" destId="{8715291E-6EA6-6C4F-AD01-58ED2C372991}" srcOrd="0" destOrd="0" presId="urn:microsoft.com/office/officeart/2016/7/layout/VerticalHollowActionList"/>
    <dgm:cxn modelId="{C5CE72DE-B1B8-E548-8802-03418F6EAA73}" type="presOf" srcId="{3DF73E37-31F8-4A10-87E7-87AE2C52894E}" destId="{7C37C578-8D25-8844-B84D-454D5E3372C8}" srcOrd="0" destOrd="0" presId="urn:microsoft.com/office/officeart/2016/7/layout/VerticalHollowActionList"/>
    <dgm:cxn modelId="{CD7ED5E0-1A90-0841-9160-919B5AAC8C23}" type="presOf" srcId="{07FF0AEB-747E-4BA8-8052-9FB2827AD1B9}" destId="{914A82E4-15E9-724D-BFCC-5A6C3103A521}" srcOrd="0" destOrd="0" presId="urn:microsoft.com/office/officeart/2016/7/layout/VerticalHollowActionList"/>
    <dgm:cxn modelId="{D30465F1-F1DF-4252-87B6-6276553A42A1}" srcId="{CA22A631-3A53-45EF-96CF-69829AD27B7A}" destId="{07FF0AEB-747E-4BA8-8052-9FB2827AD1B9}" srcOrd="3" destOrd="0" parTransId="{29012234-71F5-49B3-8AC0-3AB5AB42E17C}" sibTransId="{BD3DE69C-3CD4-4F3E-9F9B-A2B8A787A01F}"/>
    <dgm:cxn modelId="{BCD65720-F10D-CF4D-AAC4-BFC2507DB047}" type="presParOf" srcId="{707969D4-22E7-E84D-9FCA-D846FC31BF9E}" destId="{D7F175CF-C063-3140-8660-501C43AA4108}" srcOrd="0" destOrd="0" presId="urn:microsoft.com/office/officeart/2016/7/layout/VerticalHollowActionList"/>
    <dgm:cxn modelId="{B3FEFF97-8EBB-124C-813B-849F45663A05}" type="presParOf" srcId="{D7F175CF-C063-3140-8660-501C43AA4108}" destId="{1B66540D-D27A-144C-A5C5-492574FD1E0E}" srcOrd="0" destOrd="0" presId="urn:microsoft.com/office/officeart/2016/7/layout/VerticalHollowActionList"/>
    <dgm:cxn modelId="{0255D098-5776-2549-A83E-68D9D2B0607D}" type="presParOf" srcId="{D7F175CF-C063-3140-8660-501C43AA4108}" destId="{7C37C578-8D25-8844-B84D-454D5E3372C8}" srcOrd="1" destOrd="0" presId="urn:microsoft.com/office/officeart/2016/7/layout/VerticalHollowActionList"/>
    <dgm:cxn modelId="{EDEB1F24-6E5F-064E-A51B-1C288A373418}" type="presParOf" srcId="{707969D4-22E7-E84D-9FCA-D846FC31BF9E}" destId="{1350C56C-1C53-2948-97AF-8BEB9C0D1BE6}" srcOrd="1" destOrd="0" presId="urn:microsoft.com/office/officeart/2016/7/layout/VerticalHollowActionList"/>
    <dgm:cxn modelId="{DA72E439-5843-E647-BF6E-B747DB710A60}" type="presParOf" srcId="{707969D4-22E7-E84D-9FCA-D846FC31BF9E}" destId="{B8827349-6677-7843-9549-F953C15F502C}" srcOrd="2" destOrd="0" presId="urn:microsoft.com/office/officeart/2016/7/layout/VerticalHollowActionList"/>
    <dgm:cxn modelId="{189EFC93-A148-3448-B0F1-6CE54123DCD9}" type="presParOf" srcId="{B8827349-6677-7843-9549-F953C15F502C}" destId="{F39EE202-5D18-1140-A400-3FB00AD37A54}" srcOrd="0" destOrd="0" presId="urn:microsoft.com/office/officeart/2016/7/layout/VerticalHollowActionList"/>
    <dgm:cxn modelId="{CBA9D55B-6A94-4344-861D-258AB8639B91}" type="presParOf" srcId="{B8827349-6677-7843-9549-F953C15F502C}" destId="{FD435F14-B0B1-734F-AF7F-510E17F68EAD}" srcOrd="1" destOrd="0" presId="urn:microsoft.com/office/officeart/2016/7/layout/VerticalHollowActionList"/>
    <dgm:cxn modelId="{DB5F94AF-7015-9243-8E12-3153228CB954}" type="presParOf" srcId="{707969D4-22E7-E84D-9FCA-D846FC31BF9E}" destId="{AF44C9B8-DF02-3845-8C1C-EA7F8520131C}" srcOrd="3" destOrd="0" presId="urn:microsoft.com/office/officeart/2016/7/layout/VerticalHollowActionList"/>
    <dgm:cxn modelId="{5DEE6B23-B0C8-5B45-9175-EC7D0AC30910}" type="presParOf" srcId="{707969D4-22E7-E84D-9FCA-D846FC31BF9E}" destId="{5593D7C7-168F-3646-BE82-5F01937F5AE4}" srcOrd="4" destOrd="0" presId="urn:microsoft.com/office/officeart/2016/7/layout/VerticalHollowActionList"/>
    <dgm:cxn modelId="{0530028A-94BD-CE41-B243-9B00D92D0258}" type="presParOf" srcId="{5593D7C7-168F-3646-BE82-5F01937F5AE4}" destId="{8715291E-6EA6-6C4F-AD01-58ED2C372991}" srcOrd="0" destOrd="0" presId="urn:microsoft.com/office/officeart/2016/7/layout/VerticalHollowActionList"/>
    <dgm:cxn modelId="{8F4F7438-EE89-104F-8345-0EDF6CAEA240}" type="presParOf" srcId="{5593D7C7-168F-3646-BE82-5F01937F5AE4}" destId="{0E205198-95D7-7840-B405-98987867B5BE}" srcOrd="1" destOrd="0" presId="urn:microsoft.com/office/officeart/2016/7/layout/VerticalHollowActionList"/>
    <dgm:cxn modelId="{9A9BF827-E208-FC40-9BE8-5EC1E879E923}" type="presParOf" srcId="{707969D4-22E7-E84D-9FCA-D846FC31BF9E}" destId="{53DE1250-96B6-BE47-B880-16536C3FD366}" srcOrd="5" destOrd="0" presId="urn:microsoft.com/office/officeart/2016/7/layout/VerticalHollowActionList"/>
    <dgm:cxn modelId="{7928C82A-38F6-224C-AC37-3DD2C0504EF0}" type="presParOf" srcId="{707969D4-22E7-E84D-9FCA-D846FC31BF9E}" destId="{8570B41C-E893-5C41-BA18-D94337EADD07}" srcOrd="6" destOrd="0" presId="urn:microsoft.com/office/officeart/2016/7/layout/VerticalHollowActionList"/>
    <dgm:cxn modelId="{9E09B024-652F-594D-937E-A195D0A8320A}" type="presParOf" srcId="{8570B41C-E893-5C41-BA18-D94337EADD07}" destId="{914A82E4-15E9-724D-BFCC-5A6C3103A521}" srcOrd="0" destOrd="0" presId="urn:microsoft.com/office/officeart/2016/7/layout/VerticalHollowActionList"/>
    <dgm:cxn modelId="{53FAEAA1-0FE6-CC46-8E5D-09E5EE5109B6}" type="presParOf" srcId="{8570B41C-E893-5C41-BA18-D94337EADD07}" destId="{7EEB5EEE-A59D-0447-AF7A-0E98FC6558BE}"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22A631-3A53-45EF-96CF-69829AD27B7A}" type="doc">
      <dgm:prSet loTypeId="urn:microsoft.com/office/officeart/2016/7/layout/VerticalHollowActionList" loCatId="List" qsTypeId="urn:microsoft.com/office/officeart/2005/8/quickstyle/simple1" qsCatId="simple" csTypeId="urn:microsoft.com/office/officeart/2005/8/colors/accent0_3" csCatId="mainScheme" phldr="1"/>
      <dgm:spPr/>
      <dgm:t>
        <a:bodyPr/>
        <a:lstStyle/>
        <a:p>
          <a:endParaRPr lang="en-US"/>
        </a:p>
      </dgm:t>
    </dgm:pt>
    <dgm:pt modelId="{62562F56-D25C-429E-AC6C-63ECD98E38BD}">
      <dgm:prSet/>
      <dgm:spPr/>
      <dgm:t>
        <a:bodyPr/>
        <a:lstStyle/>
        <a:p>
          <a:r>
            <a:rPr lang="en-US" dirty="0"/>
            <a:t>Love’s</a:t>
          </a:r>
        </a:p>
      </dgm:t>
    </dgm:pt>
    <dgm:pt modelId="{D2535D3D-03A1-48CC-81FC-68F0C47E87DB}" type="parTrans" cxnId="{60BC72AE-69E4-40A7-BA62-CBFCBECA6699}">
      <dgm:prSet/>
      <dgm:spPr/>
      <dgm:t>
        <a:bodyPr/>
        <a:lstStyle/>
        <a:p>
          <a:endParaRPr lang="en-US"/>
        </a:p>
      </dgm:t>
    </dgm:pt>
    <dgm:pt modelId="{B4E48496-3CC5-48B0-BD4C-B762F2CB0827}" type="sibTrans" cxnId="{60BC72AE-69E4-40A7-BA62-CBFCBECA6699}">
      <dgm:prSet/>
      <dgm:spPr/>
      <dgm:t>
        <a:bodyPr/>
        <a:lstStyle/>
        <a:p>
          <a:endParaRPr lang="en-US"/>
        </a:p>
      </dgm:t>
    </dgm:pt>
    <dgm:pt modelId="{3DF73E37-31F8-4A10-87E7-87AE2C52894E}">
      <dgm:prSet/>
      <dgm:spPr/>
      <dgm:t>
        <a:bodyPr/>
        <a:lstStyle/>
        <a:p>
          <a:r>
            <a:rPr lang="en-US" dirty="0">
              <a:solidFill>
                <a:schemeClr val="tx1"/>
              </a:solidFill>
            </a:rPr>
            <a:t>Greatness</a:t>
          </a:r>
        </a:p>
      </dgm:t>
    </dgm:pt>
    <dgm:pt modelId="{DFB51216-CCB5-4CD7-8011-2560231A4C3E}" type="parTrans" cxnId="{B6F5077F-6C76-4DEC-B6DB-36CB4B2CC77D}">
      <dgm:prSet/>
      <dgm:spPr/>
      <dgm:t>
        <a:bodyPr/>
        <a:lstStyle/>
        <a:p>
          <a:endParaRPr lang="en-US"/>
        </a:p>
      </dgm:t>
    </dgm:pt>
    <dgm:pt modelId="{DE96944B-86F8-4667-B000-818889624D31}" type="sibTrans" cxnId="{B6F5077F-6C76-4DEC-B6DB-36CB4B2CC77D}">
      <dgm:prSet/>
      <dgm:spPr/>
      <dgm:t>
        <a:bodyPr/>
        <a:lstStyle/>
        <a:p>
          <a:endParaRPr lang="en-US"/>
        </a:p>
      </dgm:t>
    </dgm:pt>
    <dgm:pt modelId="{4D610F98-B746-4AFD-9B38-8FF688EA05F1}">
      <dgm:prSet/>
      <dgm:spPr/>
      <dgm:t>
        <a:bodyPr/>
        <a:lstStyle/>
        <a:p>
          <a:r>
            <a:rPr lang="en-US" dirty="0"/>
            <a:t>Love’s</a:t>
          </a:r>
        </a:p>
      </dgm:t>
    </dgm:pt>
    <dgm:pt modelId="{F0EDC922-C8F2-4F57-B4B1-7F45B9CDE147}" type="parTrans" cxnId="{5B25BFB3-5AC7-401E-B5C6-7B47DA92EDD7}">
      <dgm:prSet/>
      <dgm:spPr/>
      <dgm:t>
        <a:bodyPr/>
        <a:lstStyle/>
        <a:p>
          <a:endParaRPr lang="en-US"/>
        </a:p>
      </dgm:t>
    </dgm:pt>
    <dgm:pt modelId="{D8906D5F-B958-4BF6-8142-01AB2F8C3E9B}" type="sibTrans" cxnId="{5B25BFB3-5AC7-401E-B5C6-7B47DA92EDD7}">
      <dgm:prSet/>
      <dgm:spPr/>
      <dgm:t>
        <a:bodyPr/>
        <a:lstStyle/>
        <a:p>
          <a:endParaRPr lang="en-US"/>
        </a:p>
      </dgm:t>
    </dgm:pt>
    <dgm:pt modelId="{EB4CBAF3-D5CA-45B5-A007-231A4A984A34}">
      <dgm:prSet/>
      <dgm:spPr/>
      <dgm:t>
        <a:bodyPr/>
        <a:lstStyle/>
        <a:p>
          <a:r>
            <a:rPr lang="en-US" dirty="0">
              <a:solidFill>
                <a:schemeClr val="tx1"/>
              </a:solidFill>
            </a:rPr>
            <a:t>Prepositions</a:t>
          </a:r>
        </a:p>
      </dgm:t>
    </dgm:pt>
    <dgm:pt modelId="{02BEBA32-B979-4BEA-9F13-43AEBF56AED1}" type="parTrans" cxnId="{6BD2DDA5-E82D-4C81-BBA4-D7625BB1592A}">
      <dgm:prSet/>
      <dgm:spPr/>
      <dgm:t>
        <a:bodyPr/>
        <a:lstStyle/>
        <a:p>
          <a:endParaRPr lang="en-US"/>
        </a:p>
      </dgm:t>
    </dgm:pt>
    <dgm:pt modelId="{AF5DC88A-89A5-46F3-B858-F77D98770FE5}" type="sibTrans" cxnId="{6BD2DDA5-E82D-4C81-BBA4-D7625BB1592A}">
      <dgm:prSet/>
      <dgm:spPr/>
      <dgm:t>
        <a:bodyPr/>
        <a:lstStyle/>
        <a:p>
          <a:endParaRPr lang="en-US"/>
        </a:p>
      </dgm:t>
    </dgm:pt>
    <dgm:pt modelId="{B767AB55-0FFF-4D5F-8D8E-54FE66619FF2}">
      <dgm:prSet/>
      <dgm:spPr/>
      <dgm:t>
        <a:bodyPr/>
        <a:lstStyle/>
        <a:p>
          <a:r>
            <a:rPr lang="en-US" dirty="0"/>
            <a:t>Love’s</a:t>
          </a:r>
        </a:p>
      </dgm:t>
    </dgm:pt>
    <dgm:pt modelId="{13701013-BC1B-44DF-A196-162746DE0C46}" type="parTrans" cxnId="{DA5E7E32-6B33-443B-B5CF-7CBD23033342}">
      <dgm:prSet/>
      <dgm:spPr/>
      <dgm:t>
        <a:bodyPr/>
        <a:lstStyle/>
        <a:p>
          <a:endParaRPr lang="en-US"/>
        </a:p>
      </dgm:t>
    </dgm:pt>
    <dgm:pt modelId="{0D2F198C-71B7-43D3-9523-B88C90B5D789}" type="sibTrans" cxnId="{DA5E7E32-6B33-443B-B5CF-7CBD23033342}">
      <dgm:prSet/>
      <dgm:spPr/>
      <dgm:t>
        <a:bodyPr/>
        <a:lstStyle/>
        <a:p>
          <a:endParaRPr lang="en-US"/>
        </a:p>
      </dgm:t>
    </dgm:pt>
    <dgm:pt modelId="{57EF99BF-068C-400A-9686-F32B0746ABA7}">
      <dgm:prSet/>
      <dgm:spPr/>
      <dgm:t>
        <a:bodyPr/>
        <a:lstStyle/>
        <a:p>
          <a:r>
            <a:rPr lang="en-US" dirty="0">
              <a:solidFill>
                <a:schemeClr val="bg2"/>
              </a:solidFill>
            </a:rPr>
            <a:t>Genres</a:t>
          </a:r>
        </a:p>
      </dgm:t>
    </dgm:pt>
    <dgm:pt modelId="{D1D2682A-5FE1-4448-A3AC-7A413F20FF2D}" type="parTrans" cxnId="{738627AA-A31F-4A16-BD9E-3A0ADE72F682}">
      <dgm:prSet/>
      <dgm:spPr/>
      <dgm:t>
        <a:bodyPr/>
        <a:lstStyle/>
        <a:p>
          <a:endParaRPr lang="en-US"/>
        </a:p>
      </dgm:t>
    </dgm:pt>
    <dgm:pt modelId="{E84A6382-44D8-4ACE-8C63-BD3502C8B6D5}" type="sibTrans" cxnId="{738627AA-A31F-4A16-BD9E-3A0ADE72F682}">
      <dgm:prSet/>
      <dgm:spPr/>
      <dgm:t>
        <a:bodyPr/>
        <a:lstStyle/>
        <a:p>
          <a:endParaRPr lang="en-US"/>
        </a:p>
      </dgm:t>
    </dgm:pt>
    <dgm:pt modelId="{07FF0AEB-747E-4BA8-8052-9FB2827AD1B9}">
      <dgm:prSet/>
      <dgm:spPr/>
      <dgm:t>
        <a:bodyPr/>
        <a:lstStyle/>
        <a:p>
          <a:r>
            <a:rPr lang="en-US" dirty="0"/>
            <a:t>Love’s</a:t>
          </a:r>
        </a:p>
      </dgm:t>
    </dgm:pt>
    <dgm:pt modelId="{29012234-71F5-49B3-8AC0-3AB5AB42E17C}" type="parTrans" cxnId="{D30465F1-F1DF-4252-87B6-6276553A42A1}">
      <dgm:prSet/>
      <dgm:spPr/>
      <dgm:t>
        <a:bodyPr/>
        <a:lstStyle/>
        <a:p>
          <a:endParaRPr lang="en-US"/>
        </a:p>
      </dgm:t>
    </dgm:pt>
    <dgm:pt modelId="{BD3DE69C-3CD4-4F3E-9F9B-A2B8A787A01F}" type="sibTrans" cxnId="{D30465F1-F1DF-4252-87B6-6276553A42A1}">
      <dgm:prSet/>
      <dgm:spPr/>
      <dgm:t>
        <a:bodyPr/>
        <a:lstStyle/>
        <a:p>
          <a:endParaRPr lang="en-US"/>
        </a:p>
      </dgm:t>
    </dgm:pt>
    <dgm:pt modelId="{F9A27F6A-9A52-4AFC-B607-D23226D69AD2}">
      <dgm:prSet/>
      <dgm:spPr/>
      <dgm:t>
        <a:bodyPr/>
        <a:lstStyle/>
        <a:p>
          <a:r>
            <a:rPr lang="en-US" dirty="0">
              <a:solidFill>
                <a:schemeClr val="tx1"/>
              </a:solidFill>
            </a:rPr>
            <a:t>Politics</a:t>
          </a:r>
        </a:p>
      </dgm:t>
    </dgm:pt>
    <dgm:pt modelId="{CD716D59-A9C1-426F-B899-91CCA0892967}" type="parTrans" cxnId="{936AC184-2791-4F03-B006-66461F4D3AF6}">
      <dgm:prSet/>
      <dgm:spPr/>
      <dgm:t>
        <a:bodyPr/>
        <a:lstStyle/>
        <a:p>
          <a:endParaRPr lang="en-US"/>
        </a:p>
      </dgm:t>
    </dgm:pt>
    <dgm:pt modelId="{C99AB497-038F-4102-A613-4FB807109861}" type="sibTrans" cxnId="{936AC184-2791-4F03-B006-66461F4D3AF6}">
      <dgm:prSet/>
      <dgm:spPr/>
      <dgm:t>
        <a:bodyPr/>
        <a:lstStyle/>
        <a:p>
          <a:endParaRPr lang="en-US"/>
        </a:p>
      </dgm:t>
    </dgm:pt>
    <dgm:pt modelId="{707969D4-22E7-E84D-9FCA-D846FC31BF9E}" type="pres">
      <dgm:prSet presAssocID="{CA22A631-3A53-45EF-96CF-69829AD27B7A}" presName="Name0" presStyleCnt="0">
        <dgm:presLayoutVars>
          <dgm:dir/>
          <dgm:animLvl val="lvl"/>
          <dgm:resizeHandles val="exact"/>
        </dgm:presLayoutVars>
      </dgm:prSet>
      <dgm:spPr/>
    </dgm:pt>
    <dgm:pt modelId="{D7F175CF-C063-3140-8660-501C43AA4108}" type="pres">
      <dgm:prSet presAssocID="{62562F56-D25C-429E-AC6C-63ECD98E38BD}" presName="linNode" presStyleCnt="0"/>
      <dgm:spPr/>
    </dgm:pt>
    <dgm:pt modelId="{1B66540D-D27A-144C-A5C5-492574FD1E0E}" type="pres">
      <dgm:prSet presAssocID="{62562F56-D25C-429E-AC6C-63ECD98E38BD}" presName="parentText" presStyleLbl="solidFgAcc1" presStyleIdx="0" presStyleCnt="4">
        <dgm:presLayoutVars>
          <dgm:chMax val="1"/>
          <dgm:bulletEnabled/>
        </dgm:presLayoutVars>
      </dgm:prSet>
      <dgm:spPr/>
    </dgm:pt>
    <dgm:pt modelId="{7C37C578-8D25-8844-B84D-454D5E3372C8}" type="pres">
      <dgm:prSet presAssocID="{62562F56-D25C-429E-AC6C-63ECD98E38BD}" presName="descendantText" presStyleLbl="alignNode1" presStyleIdx="0" presStyleCnt="4">
        <dgm:presLayoutVars>
          <dgm:bulletEnabled/>
        </dgm:presLayoutVars>
      </dgm:prSet>
      <dgm:spPr/>
    </dgm:pt>
    <dgm:pt modelId="{1350C56C-1C53-2948-97AF-8BEB9C0D1BE6}" type="pres">
      <dgm:prSet presAssocID="{B4E48496-3CC5-48B0-BD4C-B762F2CB0827}" presName="sp" presStyleCnt="0"/>
      <dgm:spPr/>
    </dgm:pt>
    <dgm:pt modelId="{B8827349-6677-7843-9549-F953C15F502C}" type="pres">
      <dgm:prSet presAssocID="{4D610F98-B746-4AFD-9B38-8FF688EA05F1}" presName="linNode" presStyleCnt="0"/>
      <dgm:spPr/>
    </dgm:pt>
    <dgm:pt modelId="{F39EE202-5D18-1140-A400-3FB00AD37A54}" type="pres">
      <dgm:prSet presAssocID="{4D610F98-B746-4AFD-9B38-8FF688EA05F1}" presName="parentText" presStyleLbl="solidFgAcc1" presStyleIdx="1" presStyleCnt="4">
        <dgm:presLayoutVars>
          <dgm:chMax val="1"/>
          <dgm:bulletEnabled/>
        </dgm:presLayoutVars>
      </dgm:prSet>
      <dgm:spPr/>
    </dgm:pt>
    <dgm:pt modelId="{FD435F14-B0B1-734F-AF7F-510E17F68EAD}" type="pres">
      <dgm:prSet presAssocID="{4D610F98-B746-4AFD-9B38-8FF688EA05F1}" presName="descendantText" presStyleLbl="alignNode1" presStyleIdx="1" presStyleCnt="4">
        <dgm:presLayoutVars>
          <dgm:bulletEnabled/>
        </dgm:presLayoutVars>
      </dgm:prSet>
      <dgm:spPr/>
    </dgm:pt>
    <dgm:pt modelId="{AF44C9B8-DF02-3845-8C1C-EA7F8520131C}" type="pres">
      <dgm:prSet presAssocID="{D8906D5F-B958-4BF6-8142-01AB2F8C3E9B}" presName="sp" presStyleCnt="0"/>
      <dgm:spPr/>
    </dgm:pt>
    <dgm:pt modelId="{5593D7C7-168F-3646-BE82-5F01937F5AE4}" type="pres">
      <dgm:prSet presAssocID="{B767AB55-0FFF-4D5F-8D8E-54FE66619FF2}" presName="linNode" presStyleCnt="0"/>
      <dgm:spPr/>
    </dgm:pt>
    <dgm:pt modelId="{8715291E-6EA6-6C4F-AD01-58ED2C372991}" type="pres">
      <dgm:prSet presAssocID="{B767AB55-0FFF-4D5F-8D8E-54FE66619FF2}" presName="parentText" presStyleLbl="solidFgAcc1" presStyleIdx="2" presStyleCnt="4">
        <dgm:presLayoutVars>
          <dgm:chMax val="1"/>
          <dgm:bulletEnabled/>
        </dgm:presLayoutVars>
      </dgm:prSet>
      <dgm:spPr/>
    </dgm:pt>
    <dgm:pt modelId="{0E205198-95D7-7840-B405-98987867B5BE}" type="pres">
      <dgm:prSet presAssocID="{B767AB55-0FFF-4D5F-8D8E-54FE66619FF2}" presName="descendantText" presStyleLbl="alignNode1" presStyleIdx="2" presStyleCnt="4">
        <dgm:presLayoutVars>
          <dgm:bulletEnabled/>
        </dgm:presLayoutVars>
      </dgm:prSet>
      <dgm:spPr/>
    </dgm:pt>
    <dgm:pt modelId="{53DE1250-96B6-BE47-B880-16536C3FD366}" type="pres">
      <dgm:prSet presAssocID="{0D2F198C-71B7-43D3-9523-B88C90B5D789}" presName="sp" presStyleCnt="0"/>
      <dgm:spPr/>
    </dgm:pt>
    <dgm:pt modelId="{8570B41C-E893-5C41-BA18-D94337EADD07}" type="pres">
      <dgm:prSet presAssocID="{07FF0AEB-747E-4BA8-8052-9FB2827AD1B9}" presName="linNode" presStyleCnt="0"/>
      <dgm:spPr/>
    </dgm:pt>
    <dgm:pt modelId="{914A82E4-15E9-724D-BFCC-5A6C3103A521}" type="pres">
      <dgm:prSet presAssocID="{07FF0AEB-747E-4BA8-8052-9FB2827AD1B9}" presName="parentText" presStyleLbl="solidFgAcc1" presStyleIdx="3" presStyleCnt="4">
        <dgm:presLayoutVars>
          <dgm:chMax val="1"/>
          <dgm:bulletEnabled/>
        </dgm:presLayoutVars>
      </dgm:prSet>
      <dgm:spPr/>
    </dgm:pt>
    <dgm:pt modelId="{7EEB5EEE-A59D-0447-AF7A-0E98FC6558BE}" type="pres">
      <dgm:prSet presAssocID="{07FF0AEB-747E-4BA8-8052-9FB2827AD1B9}" presName="descendantText" presStyleLbl="alignNode1" presStyleIdx="3" presStyleCnt="4">
        <dgm:presLayoutVars>
          <dgm:bulletEnabled/>
        </dgm:presLayoutVars>
      </dgm:prSet>
      <dgm:spPr/>
    </dgm:pt>
  </dgm:ptLst>
  <dgm:cxnLst>
    <dgm:cxn modelId="{DA5E7E32-6B33-443B-B5CF-7CBD23033342}" srcId="{CA22A631-3A53-45EF-96CF-69829AD27B7A}" destId="{B767AB55-0FFF-4D5F-8D8E-54FE66619FF2}" srcOrd="2" destOrd="0" parTransId="{13701013-BC1B-44DF-A196-162746DE0C46}" sibTransId="{0D2F198C-71B7-43D3-9523-B88C90B5D789}"/>
    <dgm:cxn modelId="{EB721952-ED8B-9048-815D-31C0D1809260}" type="presOf" srcId="{EB4CBAF3-D5CA-45B5-A007-231A4A984A34}" destId="{FD435F14-B0B1-734F-AF7F-510E17F68EAD}" srcOrd="0" destOrd="0" presId="urn:microsoft.com/office/officeart/2016/7/layout/VerticalHollowActionList"/>
    <dgm:cxn modelId="{B6F5077F-6C76-4DEC-B6DB-36CB4B2CC77D}" srcId="{62562F56-D25C-429E-AC6C-63ECD98E38BD}" destId="{3DF73E37-31F8-4A10-87E7-87AE2C52894E}" srcOrd="0" destOrd="0" parTransId="{DFB51216-CCB5-4CD7-8011-2560231A4C3E}" sibTransId="{DE96944B-86F8-4667-B000-818889624D31}"/>
    <dgm:cxn modelId="{936AC184-2791-4F03-B006-66461F4D3AF6}" srcId="{07FF0AEB-747E-4BA8-8052-9FB2827AD1B9}" destId="{F9A27F6A-9A52-4AFC-B607-D23226D69AD2}" srcOrd="0" destOrd="0" parTransId="{CD716D59-A9C1-426F-B899-91CCA0892967}" sibTransId="{C99AB497-038F-4102-A613-4FB807109861}"/>
    <dgm:cxn modelId="{5C67B28D-D7FF-824B-B78F-7CB7F31A4913}" type="presOf" srcId="{62562F56-D25C-429E-AC6C-63ECD98E38BD}" destId="{1B66540D-D27A-144C-A5C5-492574FD1E0E}" srcOrd="0" destOrd="0" presId="urn:microsoft.com/office/officeart/2016/7/layout/VerticalHollowActionList"/>
    <dgm:cxn modelId="{09A23D8E-2180-7F4E-B452-AB33845C789A}" type="presOf" srcId="{57EF99BF-068C-400A-9686-F32B0746ABA7}" destId="{0E205198-95D7-7840-B405-98987867B5BE}" srcOrd="0" destOrd="0" presId="urn:microsoft.com/office/officeart/2016/7/layout/VerticalHollowActionList"/>
    <dgm:cxn modelId="{6BD2DDA5-E82D-4C81-BBA4-D7625BB1592A}" srcId="{4D610F98-B746-4AFD-9B38-8FF688EA05F1}" destId="{EB4CBAF3-D5CA-45B5-A007-231A4A984A34}" srcOrd="0" destOrd="0" parTransId="{02BEBA32-B979-4BEA-9F13-43AEBF56AED1}" sibTransId="{AF5DC88A-89A5-46F3-B858-F77D98770FE5}"/>
    <dgm:cxn modelId="{738627AA-A31F-4A16-BD9E-3A0ADE72F682}" srcId="{B767AB55-0FFF-4D5F-8D8E-54FE66619FF2}" destId="{57EF99BF-068C-400A-9686-F32B0746ABA7}" srcOrd="0" destOrd="0" parTransId="{D1D2682A-5FE1-4448-A3AC-7A413F20FF2D}" sibTransId="{E84A6382-44D8-4ACE-8C63-BD3502C8B6D5}"/>
    <dgm:cxn modelId="{60BC72AE-69E4-40A7-BA62-CBFCBECA6699}" srcId="{CA22A631-3A53-45EF-96CF-69829AD27B7A}" destId="{62562F56-D25C-429E-AC6C-63ECD98E38BD}" srcOrd="0" destOrd="0" parTransId="{D2535D3D-03A1-48CC-81FC-68F0C47E87DB}" sibTransId="{B4E48496-3CC5-48B0-BD4C-B762F2CB0827}"/>
    <dgm:cxn modelId="{5B25BFB3-5AC7-401E-B5C6-7B47DA92EDD7}" srcId="{CA22A631-3A53-45EF-96CF-69829AD27B7A}" destId="{4D610F98-B746-4AFD-9B38-8FF688EA05F1}" srcOrd="1" destOrd="0" parTransId="{F0EDC922-C8F2-4F57-B4B1-7F45B9CDE147}" sibTransId="{D8906D5F-B958-4BF6-8142-01AB2F8C3E9B}"/>
    <dgm:cxn modelId="{0CC088CB-0FC0-C64B-BA2A-4313D3AFB039}" type="presOf" srcId="{CA22A631-3A53-45EF-96CF-69829AD27B7A}" destId="{707969D4-22E7-E84D-9FCA-D846FC31BF9E}" srcOrd="0" destOrd="0" presId="urn:microsoft.com/office/officeart/2016/7/layout/VerticalHollowActionList"/>
    <dgm:cxn modelId="{29CCCDCC-167C-FE47-AD7A-DD35D5558CEB}" type="presOf" srcId="{4D610F98-B746-4AFD-9B38-8FF688EA05F1}" destId="{F39EE202-5D18-1140-A400-3FB00AD37A54}" srcOrd="0" destOrd="0" presId="urn:microsoft.com/office/officeart/2016/7/layout/VerticalHollowActionList"/>
    <dgm:cxn modelId="{9FE36CD5-B73E-AC4E-AD64-193EE4D37588}" type="presOf" srcId="{F9A27F6A-9A52-4AFC-B607-D23226D69AD2}" destId="{7EEB5EEE-A59D-0447-AF7A-0E98FC6558BE}" srcOrd="0" destOrd="0" presId="urn:microsoft.com/office/officeart/2016/7/layout/VerticalHollowActionList"/>
    <dgm:cxn modelId="{03321BDA-8A8F-164F-99B8-C660AE315273}" type="presOf" srcId="{B767AB55-0FFF-4D5F-8D8E-54FE66619FF2}" destId="{8715291E-6EA6-6C4F-AD01-58ED2C372991}" srcOrd="0" destOrd="0" presId="urn:microsoft.com/office/officeart/2016/7/layout/VerticalHollowActionList"/>
    <dgm:cxn modelId="{C5CE72DE-B1B8-E548-8802-03418F6EAA73}" type="presOf" srcId="{3DF73E37-31F8-4A10-87E7-87AE2C52894E}" destId="{7C37C578-8D25-8844-B84D-454D5E3372C8}" srcOrd="0" destOrd="0" presId="urn:microsoft.com/office/officeart/2016/7/layout/VerticalHollowActionList"/>
    <dgm:cxn modelId="{CD7ED5E0-1A90-0841-9160-919B5AAC8C23}" type="presOf" srcId="{07FF0AEB-747E-4BA8-8052-9FB2827AD1B9}" destId="{914A82E4-15E9-724D-BFCC-5A6C3103A521}" srcOrd="0" destOrd="0" presId="urn:microsoft.com/office/officeart/2016/7/layout/VerticalHollowActionList"/>
    <dgm:cxn modelId="{D30465F1-F1DF-4252-87B6-6276553A42A1}" srcId="{CA22A631-3A53-45EF-96CF-69829AD27B7A}" destId="{07FF0AEB-747E-4BA8-8052-9FB2827AD1B9}" srcOrd="3" destOrd="0" parTransId="{29012234-71F5-49B3-8AC0-3AB5AB42E17C}" sibTransId="{BD3DE69C-3CD4-4F3E-9F9B-A2B8A787A01F}"/>
    <dgm:cxn modelId="{BCD65720-F10D-CF4D-AAC4-BFC2507DB047}" type="presParOf" srcId="{707969D4-22E7-E84D-9FCA-D846FC31BF9E}" destId="{D7F175CF-C063-3140-8660-501C43AA4108}" srcOrd="0" destOrd="0" presId="urn:microsoft.com/office/officeart/2016/7/layout/VerticalHollowActionList"/>
    <dgm:cxn modelId="{B3FEFF97-8EBB-124C-813B-849F45663A05}" type="presParOf" srcId="{D7F175CF-C063-3140-8660-501C43AA4108}" destId="{1B66540D-D27A-144C-A5C5-492574FD1E0E}" srcOrd="0" destOrd="0" presId="urn:microsoft.com/office/officeart/2016/7/layout/VerticalHollowActionList"/>
    <dgm:cxn modelId="{0255D098-5776-2549-A83E-68D9D2B0607D}" type="presParOf" srcId="{D7F175CF-C063-3140-8660-501C43AA4108}" destId="{7C37C578-8D25-8844-B84D-454D5E3372C8}" srcOrd="1" destOrd="0" presId="urn:microsoft.com/office/officeart/2016/7/layout/VerticalHollowActionList"/>
    <dgm:cxn modelId="{EDEB1F24-6E5F-064E-A51B-1C288A373418}" type="presParOf" srcId="{707969D4-22E7-E84D-9FCA-D846FC31BF9E}" destId="{1350C56C-1C53-2948-97AF-8BEB9C0D1BE6}" srcOrd="1" destOrd="0" presId="urn:microsoft.com/office/officeart/2016/7/layout/VerticalHollowActionList"/>
    <dgm:cxn modelId="{DA72E439-5843-E647-BF6E-B747DB710A60}" type="presParOf" srcId="{707969D4-22E7-E84D-9FCA-D846FC31BF9E}" destId="{B8827349-6677-7843-9549-F953C15F502C}" srcOrd="2" destOrd="0" presId="urn:microsoft.com/office/officeart/2016/7/layout/VerticalHollowActionList"/>
    <dgm:cxn modelId="{189EFC93-A148-3448-B0F1-6CE54123DCD9}" type="presParOf" srcId="{B8827349-6677-7843-9549-F953C15F502C}" destId="{F39EE202-5D18-1140-A400-3FB00AD37A54}" srcOrd="0" destOrd="0" presId="urn:microsoft.com/office/officeart/2016/7/layout/VerticalHollowActionList"/>
    <dgm:cxn modelId="{CBA9D55B-6A94-4344-861D-258AB8639B91}" type="presParOf" srcId="{B8827349-6677-7843-9549-F953C15F502C}" destId="{FD435F14-B0B1-734F-AF7F-510E17F68EAD}" srcOrd="1" destOrd="0" presId="urn:microsoft.com/office/officeart/2016/7/layout/VerticalHollowActionList"/>
    <dgm:cxn modelId="{DB5F94AF-7015-9243-8E12-3153228CB954}" type="presParOf" srcId="{707969D4-22E7-E84D-9FCA-D846FC31BF9E}" destId="{AF44C9B8-DF02-3845-8C1C-EA7F8520131C}" srcOrd="3" destOrd="0" presId="urn:microsoft.com/office/officeart/2016/7/layout/VerticalHollowActionList"/>
    <dgm:cxn modelId="{5DEE6B23-B0C8-5B45-9175-EC7D0AC30910}" type="presParOf" srcId="{707969D4-22E7-E84D-9FCA-D846FC31BF9E}" destId="{5593D7C7-168F-3646-BE82-5F01937F5AE4}" srcOrd="4" destOrd="0" presId="urn:microsoft.com/office/officeart/2016/7/layout/VerticalHollowActionList"/>
    <dgm:cxn modelId="{0530028A-94BD-CE41-B243-9B00D92D0258}" type="presParOf" srcId="{5593D7C7-168F-3646-BE82-5F01937F5AE4}" destId="{8715291E-6EA6-6C4F-AD01-58ED2C372991}" srcOrd="0" destOrd="0" presId="urn:microsoft.com/office/officeart/2016/7/layout/VerticalHollowActionList"/>
    <dgm:cxn modelId="{8F4F7438-EE89-104F-8345-0EDF6CAEA240}" type="presParOf" srcId="{5593D7C7-168F-3646-BE82-5F01937F5AE4}" destId="{0E205198-95D7-7840-B405-98987867B5BE}" srcOrd="1" destOrd="0" presId="urn:microsoft.com/office/officeart/2016/7/layout/VerticalHollowActionList"/>
    <dgm:cxn modelId="{9A9BF827-E208-FC40-9BE8-5EC1E879E923}" type="presParOf" srcId="{707969D4-22E7-E84D-9FCA-D846FC31BF9E}" destId="{53DE1250-96B6-BE47-B880-16536C3FD366}" srcOrd="5" destOrd="0" presId="urn:microsoft.com/office/officeart/2016/7/layout/VerticalHollowActionList"/>
    <dgm:cxn modelId="{7928C82A-38F6-224C-AC37-3DD2C0504EF0}" type="presParOf" srcId="{707969D4-22E7-E84D-9FCA-D846FC31BF9E}" destId="{8570B41C-E893-5C41-BA18-D94337EADD07}" srcOrd="6" destOrd="0" presId="urn:microsoft.com/office/officeart/2016/7/layout/VerticalHollowActionList"/>
    <dgm:cxn modelId="{9E09B024-652F-594D-937E-A195D0A8320A}" type="presParOf" srcId="{8570B41C-E893-5C41-BA18-D94337EADD07}" destId="{914A82E4-15E9-724D-BFCC-5A6C3103A521}" srcOrd="0" destOrd="0" presId="urn:microsoft.com/office/officeart/2016/7/layout/VerticalHollowActionList"/>
    <dgm:cxn modelId="{53FAEAA1-0FE6-CC46-8E5D-09E5EE5109B6}" type="presParOf" srcId="{8570B41C-E893-5C41-BA18-D94337EADD07}" destId="{7EEB5EEE-A59D-0447-AF7A-0E98FC6558BE}"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A22A631-3A53-45EF-96CF-69829AD27B7A}" type="doc">
      <dgm:prSet loTypeId="urn:microsoft.com/office/officeart/2016/7/layout/VerticalHollowActionList" loCatId="List" qsTypeId="urn:microsoft.com/office/officeart/2005/8/quickstyle/simple1" qsCatId="simple" csTypeId="urn:microsoft.com/office/officeart/2005/8/colors/accent0_3" csCatId="mainScheme" phldr="1"/>
      <dgm:spPr/>
      <dgm:t>
        <a:bodyPr/>
        <a:lstStyle/>
        <a:p>
          <a:endParaRPr lang="en-US"/>
        </a:p>
      </dgm:t>
    </dgm:pt>
    <dgm:pt modelId="{62562F56-D25C-429E-AC6C-63ECD98E38BD}">
      <dgm:prSet/>
      <dgm:spPr/>
      <dgm:t>
        <a:bodyPr/>
        <a:lstStyle/>
        <a:p>
          <a:r>
            <a:rPr lang="en-US" dirty="0"/>
            <a:t>Love’s</a:t>
          </a:r>
        </a:p>
      </dgm:t>
    </dgm:pt>
    <dgm:pt modelId="{D2535D3D-03A1-48CC-81FC-68F0C47E87DB}" type="parTrans" cxnId="{60BC72AE-69E4-40A7-BA62-CBFCBECA6699}">
      <dgm:prSet/>
      <dgm:spPr/>
      <dgm:t>
        <a:bodyPr/>
        <a:lstStyle/>
        <a:p>
          <a:endParaRPr lang="en-US"/>
        </a:p>
      </dgm:t>
    </dgm:pt>
    <dgm:pt modelId="{B4E48496-3CC5-48B0-BD4C-B762F2CB0827}" type="sibTrans" cxnId="{60BC72AE-69E4-40A7-BA62-CBFCBECA6699}">
      <dgm:prSet/>
      <dgm:spPr/>
      <dgm:t>
        <a:bodyPr/>
        <a:lstStyle/>
        <a:p>
          <a:endParaRPr lang="en-US"/>
        </a:p>
      </dgm:t>
    </dgm:pt>
    <dgm:pt modelId="{3DF73E37-31F8-4A10-87E7-87AE2C52894E}">
      <dgm:prSet/>
      <dgm:spPr/>
      <dgm:t>
        <a:bodyPr/>
        <a:lstStyle/>
        <a:p>
          <a:r>
            <a:rPr lang="en-US" dirty="0">
              <a:solidFill>
                <a:schemeClr val="tx1"/>
              </a:solidFill>
            </a:rPr>
            <a:t>Greatness</a:t>
          </a:r>
        </a:p>
      </dgm:t>
    </dgm:pt>
    <dgm:pt modelId="{DFB51216-CCB5-4CD7-8011-2560231A4C3E}" type="parTrans" cxnId="{B6F5077F-6C76-4DEC-B6DB-36CB4B2CC77D}">
      <dgm:prSet/>
      <dgm:spPr/>
      <dgm:t>
        <a:bodyPr/>
        <a:lstStyle/>
        <a:p>
          <a:endParaRPr lang="en-US"/>
        </a:p>
      </dgm:t>
    </dgm:pt>
    <dgm:pt modelId="{DE96944B-86F8-4667-B000-818889624D31}" type="sibTrans" cxnId="{B6F5077F-6C76-4DEC-B6DB-36CB4B2CC77D}">
      <dgm:prSet/>
      <dgm:spPr/>
      <dgm:t>
        <a:bodyPr/>
        <a:lstStyle/>
        <a:p>
          <a:endParaRPr lang="en-US"/>
        </a:p>
      </dgm:t>
    </dgm:pt>
    <dgm:pt modelId="{4D610F98-B746-4AFD-9B38-8FF688EA05F1}">
      <dgm:prSet/>
      <dgm:spPr/>
      <dgm:t>
        <a:bodyPr/>
        <a:lstStyle/>
        <a:p>
          <a:r>
            <a:rPr lang="en-US" dirty="0"/>
            <a:t>Love’s</a:t>
          </a:r>
        </a:p>
      </dgm:t>
    </dgm:pt>
    <dgm:pt modelId="{F0EDC922-C8F2-4F57-B4B1-7F45B9CDE147}" type="parTrans" cxnId="{5B25BFB3-5AC7-401E-B5C6-7B47DA92EDD7}">
      <dgm:prSet/>
      <dgm:spPr/>
      <dgm:t>
        <a:bodyPr/>
        <a:lstStyle/>
        <a:p>
          <a:endParaRPr lang="en-US"/>
        </a:p>
      </dgm:t>
    </dgm:pt>
    <dgm:pt modelId="{D8906D5F-B958-4BF6-8142-01AB2F8C3E9B}" type="sibTrans" cxnId="{5B25BFB3-5AC7-401E-B5C6-7B47DA92EDD7}">
      <dgm:prSet/>
      <dgm:spPr/>
      <dgm:t>
        <a:bodyPr/>
        <a:lstStyle/>
        <a:p>
          <a:endParaRPr lang="en-US"/>
        </a:p>
      </dgm:t>
    </dgm:pt>
    <dgm:pt modelId="{EB4CBAF3-D5CA-45B5-A007-231A4A984A34}">
      <dgm:prSet/>
      <dgm:spPr/>
      <dgm:t>
        <a:bodyPr/>
        <a:lstStyle/>
        <a:p>
          <a:r>
            <a:rPr lang="en-US" dirty="0">
              <a:solidFill>
                <a:schemeClr val="tx1"/>
              </a:solidFill>
            </a:rPr>
            <a:t>Prepositions</a:t>
          </a:r>
        </a:p>
      </dgm:t>
    </dgm:pt>
    <dgm:pt modelId="{02BEBA32-B979-4BEA-9F13-43AEBF56AED1}" type="parTrans" cxnId="{6BD2DDA5-E82D-4C81-BBA4-D7625BB1592A}">
      <dgm:prSet/>
      <dgm:spPr/>
      <dgm:t>
        <a:bodyPr/>
        <a:lstStyle/>
        <a:p>
          <a:endParaRPr lang="en-US"/>
        </a:p>
      </dgm:t>
    </dgm:pt>
    <dgm:pt modelId="{AF5DC88A-89A5-46F3-B858-F77D98770FE5}" type="sibTrans" cxnId="{6BD2DDA5-E82D-4C81-BBA4-D7625BB1592A}">
      <dgm:prSet/>
      <dgm:spPr/>
      <dgm:t>
        <a:bodyPr/>
        <a:lstStyle/>
        <a:p>
          <a:endParaRPr lang="en-US"/>
        </a:p>
      </dgm:t>
    </dgm:pt>
    <dgm:pt modelId="{B767AB55-0FFF-4D5F-8D8E-54FE66619FF2}">
      <dgm:prSet/>
      <dgm:spPr/>
      <dgm:t>
        <a:bodyPr/>
        <a:lstStyle/>
        <a:p>
          <a:r>
            <a:rPr lang="en-US" dirty="0"/>
            <a:t>Love’s</a:t>
          </a:r>
        </a:p>
      </dgm:t>
    </dgm:pt>
    <dgm:pt modelId="{13701013-BC1B-44DF-A196-162746DE0C46}" type="parTrans" cxnId="{DA5E7E32-6B33-443B-B5CF-7CBD23033342}">
      <dgm:prSet/>
      <dgm:spPr/>
      <dgm:t>
        <a:bodyPr/>
        <a:lstStyle/>
        <a:p>
          <a:endParaRPr lang="en-US"/>
        </a:p>
      </dgm:t>
    </dgm:pt>
    <dgm:pt modelId="{0D2F198C-71B7-43D3-9523-B88C90B5D789}" type="sibTrans" cxnId="{DA5E7E32-6B33-443B-B5CF-7CBD23033342}">
      <dgm:prSet/>
      <dgm:spPr/>
      <dgm:t>
        <a:bodyPr/>
        <a:lstStyle/>
        <a:p>
          <a:endParaRPr lang="en-US"/>
        </a:p>
      </dgm:t>
    </dgm:pt>
    <dgm:pt modelId="{57EF99BF-068C-400A-9686-F32B0746ABA7}">
      <dgm:prSet/>
      <dgm:spPr/>
      <dgm:t>
        <a:bodyPr/>
        <a:lstStyle/>
        <a:p>
          <a:r>
            <a:rPr lang="en-US" dirty="0">
              <a:solidFill>
                <a:schemeClr val="tx1"/>
              </a:solidFill>
            </a:rPr>
            <a:t>Genres</a:t>
          </a:r>
        </a:p>
      </dgm:t>
    </dgm:pt>
    <dgm:pt modelId="{D1D2682A-5FE1-4448-A3AC-7A413F20FF2D}" type="parTrans" cxnId="{738627AA-A31F-4A16-BD9E-3A0ADE72F682}">
      <dgm:prSet/>
      <dgm:spPr/>
      <dgm:t>
        <a:bodyPr/>
        <a:lstStyle/>
        <a:p>
          <a:endParaRPr lang="en-US"/>
        </a:p>
      </dgm:t>
    </dgm:pt>
    <dgm:pt modelId="{E84A6382-44D8-4ACE-8C63-BD3502C8B6D5}" type="sibTrans" cxnId="{738627AA-A31F-4A16-BD9E-3A0ADE72F682}">
      <dgm:prSet/>
      <dgm:spPr/>
      <dgm:t>
        <a:bodyPr/>
        <a:lstStyle/>
        <a:p>
          <a:endParaRPr lang="en-US"/>
        </a:p>
      </dgm:t>
    </dgm:pt>
    <dgm:pt modelId="{07FF0AEB-747E-4BA8-8052-9FB2827AD1B9}">
      <dgm:prSet/>
      <dgm:spPr/>
      <dgm:t>
        <a:bodyPr/>
        <a:lstStyle/>
        <a:p>
          <a:r>
            <a:rPr lang="en-US" dirty="0"/>
            <a:t>Love’s</a:t>
          </a:r>
        </a:p>
      </dgm:t>
    </dgm:pt>
    <dgm:pt modelId="{29012234-71F5-49B3-8AC0-3AB5AB42E17C}" type="parTrans" cxnId="{D30465F1-F1DF-4252-87B6-6276553A42A1}">
      <dgm:prSet/>
      <dgm:spPr/>
      <dgm:t>
        <a:bodyPr/>
        <a:lstStyle/>
        <a:p>
          <a:endParaRPr lang="en-US"/>
        </a:p>
      </dgm:t>
    </dgm:pt>
    <dgm:pt modelId="{BD3DE69C-3CD4-4F3E-9F9B-A2B8A787A01F}" type="sibTrans" cxnId="{D30465F1-F1DF-4252-87B6-6276553A42A1}">
      <dgm:prSet/>
      <dgm:spPr/>
      <dgm:t>
        <a:bodyPr/>
        <a:lstStyle/>
        <a:p>
          <a:endParaRPr lang="en-US"/>
        </a:p>
      </dgm:t>
    </dgm:pt>
    <dgm:pt modelId="{F9A27F6A-9A52-4AFC-B607-D23226D69AD2}">
      <dgm:prSet/>
      <dgm:spPr/>
      <dgm:t>
        <a:bodyPr/>
        <a:lstStyle/>
        <a:p>
          <a:r>
            <a:rPr lang="en-US" dirty="0">
              <a:solidFill>
                <a:schemeClr val="bg2"/>
              </a:solidFill>
            </a:rPr>
            <a:t>Politics</a:t>
          </a:r>
        </a:p>
      </dgm:t>
    </dgm:pt>
    <dgm:pt modelId="{CD716D59-A9C1-426F-B899-91CCA0892967}" type="parTrans" cxnId="{936AC184-2791-4F03-B006-66461F4D3AF6}">
      <dgm:prSet/>
      <dgm:spPr/>
      <dgm:t>
        <a:bodyPr/>
        <a:lstStyle/>
        <a:p>
          <a:endParaRPr lang="en-US"/>
        </a:p>
      </dgm:t>
    </dgm:pt>
    <dgm:pt modelId="{C99AB497-038F-4102-A613-4FB807109861}" type="sibTrans" cxnId="{936AC184-2791-4F03-B006-66461F4D3AF6}">
      <dgm:prSet/>
      <dgm:spPr/>
      <dgm:t>
        <a:bodyPr/>
        <a:lstStyle/>
        <a:p>
          <a:endParaRPr lang="en-US"/>
        </a:p>
      </dgm:t>
    </dgm:pt>
    <dgm:pt modelId="{707969D4-22E7-E84D-9FCA-D846FC31BF9E}" type="pres">
      <dgm:prSet presAssocID="{CA22A631-3A53-45EF-96CF-69829AD27B7A}" presName="Name0" presStyleCnt="0">
        <dgm:presLayoutVars>
          <dgm:dir/>
          <dgm:animLvl val="lvl"/>
          <dgm:resizeHandles val="exact"/>
        </dgm:presLayoutVars>
      </dgm:prSet>
      <dgm:spPr/>
    </dgm:pt>
    <dgm:pt modelId="{D7F175CF-C063-3140-8660-501C43AA4108}" type="pres">
      <dgm:prSet presAssocID="{62562F56-D25C-429E-AC6C-63ECD98E38BD}" presName="linNode" presStyleCnt="0"/>
      <dgm:spPr/>
    </dgm:pt>
    <dgm:pt modelId="{1B66540D-D27A-144C-A5C5-492574FD1E0E}" type="pres">
      <dgm:prSet presAssocID="{62562F56-D25C-429E-AC6C-63ECD98E38BD}" presName="parentText" presStyleLbl="solidFgAcc1" presStyleIdx="0" presStyleCnt="4">
        <dgm:presLayoutVars>
          <dgm:chMax val="1"/>
          <dgm:bulletEnabled/>
        </dgm:presLayoutVars>
      </dgm:prSet>
      <dgm:spPr/>
    </dgm:pt>
    <dgm:pt modelId="{7C37C578-8D25-8844-B84D-454D5E3372C8}" type="pres">
      <dgm:prSet presAssocID="{62562F56-D25C-429E-AC6C-63ECD98E38BD}" presName="descendantText" presStyleLbl="alignNode1" presStyleIdx="0" presStyleCnt="4">
        <dgm:presLayoutVars>
          <dgm:bulletEnabled/>
        </dgm:presLayoutVars>
      </dgm:prSet>
      <dgm:spPr/>
    </dgm:pt>
    <dgm:pt modelId="{1350C56C-1C53-2948-97AF-8BEB9C0D1BE6}" type="pres">
      <dgm:prSet presAssocID="{B4E48496-3CC5-48B0-BD4C-B762F2CB0827}" presName="sp" presStyleCnt="0"/>
      <dgm:spPr/>
    </dgm:pt>
    <dgm:pt modelId="{B8827349-6677-7843-9549-F953C15F502C}" type="pres">
      <dgm:prSet presAssocID="{4D610F98-B746-4AFD-9B38-8FF688EA05F1}" presName="linNode" presStyleCnt="0"/>
      <dgm:spPr/>
    </dgm:pt>
    <dgm:pt modelId="{F39EE202-5D18-1140-A400-3FB00AD37A54}" type="pres">
      <dgm:prSet presAssocID="{4D610F98-B746-4AFD-9B38-8FF688EA05F1}" presName="parentText" presStyleLbl="solidFgAcc1" presStyleIdx="1" presStyleCnt="4">
        <dgm:presLayoutVars>
          <dgm:chMax val="1"/>
          <dgm:bulletEnabled/>
        </dgm:presLayoutVars>
      </dgm:prSet>
      <dgm:spPr/>
    </dgm:pt>
    <dgm:pt modelId="{FD435F14-B0B1-734F-AF7F-510E17F68EAD}" type="pres">
      <dgm:prSet presAssocID="{4D610F98-B746-4AFD-9B38-8FF688EA05F1}" presName="descendantText" presStyleLbl="alignNode1" presStyleIdx="1" presStyleCnt="4">
        <dgm:presLayoutVars>
          <dgm:bulletEnabled/>
        </dgm:presLayoutVars>
      </dgm:prSet>
      <dgm:spPr/>
    </dgm:pt>
    <dgm:pt modelId="{AF44C9B8-DF02-3845-8C1C-EA7F8520131C}" type="pres">
      <dgm:prSet presAssocID="{D8906D5F-B958-4BF6-8142-01AB2F8C3E9B}" presName="sp" presStyleCnt="0"/>
      <dgm:spPr/>
    </dgm:pt>
    <dgm:pt modelId="{5593D7C7-168F-3646-BE82-5F01937F5AE4}" type="pres">
      <dgm:prSet presAssocID="{B767AB55-0FFF-4D5F-8D8E-54FE66619FF2}" presName="linNode" presStyleCnt="0"/>
      <dgm:spPr/>
    </dgm:pt>
    <dgm:pt modelId="{8715291E-6EA6-6C4F-AD01-58ED2C372991}" type="pres">
      <dgm:prSet presAssocID="{B767AB55-0FFF-4D5F-8D8E-54FE66619FF2}" presName="parentText" presStyleLbl="solidFgAcc1" presStyleIdx="2" presStyleCnt="4">
        <dgm:presLayoutVars>
          <dgm:chMax val="1"/>
          <dgm:bulletEnabled/>
        </dgm:presLayoutVars>
      </dgm:prSet>
      <dgm:spPr/>
    </dgm:pt>
    <dgm:pt modelId="{0E205198-95D7-7840-B405-98987867B5BE}" type="pres">
      <dgm:prSet presAssocID="{B767AB55-0FFF-4D5F-8D8E-54FE66619FF2}" presName="descendantText" presStyleLbl="alignNode1" presStyleIdx="2" presStyleCnt="4">
        <dgm:presLayoutVars>
          <dgm:bulletEnabled/>
        </dgm:presLayoutVars>
      </dgm:prSet>
      <dgm:spPr/>
    </dgm:pt>
    <dgm:pt modelId="{53DE1250-96B6-BE47-B880-16536C3FD366}" type="pres">
      <dgm:prSet presAssocID="{0D2F198C-71B7-43D3-9523-B88C90B5D789}" presName="sp" presStyleCnt="0"/>
      <dgm:spPr/>
    </dgm:pt>
    <dgm:pt modelId="{8570B41C-E893-5C41-BA18-D94337EADD07}" type="pres">
      <dgm:prSet presAssocID="{07FF0AEB-747E-4BA8-8052-9FB2827AD1B9}" presName="linNode" presStyleCnt="0"/>
      <dgm:spPr/>
    </dgm:pt>
    <dgm:pt modelId="{914A82E4-15E9-724D-BFCC-5A6C3103A521}" type="pres">
      <dgm:prSet presAssocID="{07FF0AEB-747E-4BA8-8052-9FB2827AD1B9}" presName="parentText" presStyleLbl="solidFgAcc1" presStyleIdx="3" presStyleCnt="4">
        <dgm:presLayoutVars>
          <dgm:chMax val="1"/>
          <dgm:bulletEnabled/>
        </dgm:presLayoutVars>
      </dgm:prSet>
      <dgm:spPr/>
    </dgm:pt>
    <dgm:pt modelId="{7EEB5EEE-A59D-0447-AF7A-0E98FC6558BE}" type="pres">
      <dgm:prSet presAssocID="{07FF0AEB-747E-4BA8-8052-9FB2827AD1B9}" presName="descendantText" presStyleLbl="alignNode1" presStyleIdx="3" presStyleCnt="4">
        <dgm:presLayoutVars>
          <dgm:bulletEnabled/>
        </dgm:presLayoutVars>
      </dgm:prSet>
      <dgm:spPr/>
    </dgm:pt>
  </dgm:ptLst>
  <dgm:cxnLst>
    <dgm:cxn modelId="{DA5E7E32-6B33-443B-B5CF-7CBD23033342}" srcId="{CA22A631-3A53-45EF-96CF-69829AD27B7A}" destId="{B767AB55-0FFF-4D5F-8D8E-54FE66619FF2}" srcOrd="2" destOrd="0" parTransId="{13701013-BC1B-44DF-A196-162746DE0C46}" sibTransId="{0D2F198C-71B7-43D3-9523-B88C90B5D789}"/>
    <dgm:cxn modelId="{EB721952-ED8B-9048-815D-31C0D1809260}" type="presOf" srcId="{EB4CBAF3-D5CA-45B5-A007-231A4A984A34}" destId="{FD435F14-B0B1-734F-AF7F-510E17F68EAD}" srcOrd="0" destOrd="0" presId="urn:microsoft.com/office/officeart/2016/7/layout/VerticalHollowActionList"/>
    <dgm:cxn modelId="{B6F5077F-6C76-4DEC-B6DB-36CB4B2CC77D}" srcId="{62562F56-D25C-429E-AC6C-63ECD98E38BD}" destId="{3DF73E37-31F8-4A10-87E7-87AE2C52894E}" srcOrd="0" destOrd="0" parTransId="{DFB51216-CCB5-4CD7-8011-2560231A4C3E}" sibTransId="{DE96944B-86F8-4667-B000-818889624D31}"/>
    <dgm:cxn modelId="{936AC184-2791-4F03-B006-66461F4D3AF6}" srcId="{07FF0AEB-747E-4BA8-8052-9FB2827AD1B9}" destId="{F9A27F6A-9A52-4AFC-B607-D23226D69AD2}" srcOrd="0" destOrd="0" parTransId="{CD716D59-A9C1-426F-B899-91CCA0892967}" sibTransId="{C99AB497-038F-4102-A613-4FB807109861}"/>
    <dgm:cxn modelId="{5C67B28D-D7FF-824B-B78F-7CB7F31A4913}" type="presOf" srcId="{62562F56-D25C-429E-AC6C-63ECD98E38BD}" destId="{1B66540D-D27A-144C-A5C5-492574FD1E0E}" srcOrd="0" destOrd="0" presId="urn:microsoft.com/office/officeart/2016/7/layout/VerticalHollowActionList"/>
    <dgm:cxn modelId="{09A23D8E-2180-7F4E-B452-AB33845C789A}" type="presOf" srcId="{57EF99BF-068C-400A-9686-F32B0746ABA7}" destId="{0E205198-95D7-7840-B405-98987867B5BE}" srcOrd="0" destOrd="0" presId="urn:microsoft.com/office/officeart/2016/7/layout/VerticalHollowActionList"/>
    <dgm:cxn modelId="{6BD2DDA5-E82D-4C81-BBA4-D7625BB1592A}" srcId="{4D610F98-B746-4AFD-9B38-8FF688EA05F1}" destId="{EB4CBAF3-D5CA-45B5-A007-231A4A984A34}" srcOrd="0" destOrd="0" parTransId="{02BEBA32-B979-4BEA-9F13-43AEBF56AED1}" sibTransId="{AF5DC88A-89A5-46F3-B858-F77D98770FE5}"/>
    <dgm:cxn modelId="{738627AA-A31F-4A16-BD9E-3A0ADE72F682}" srcId="{B767AB55-0FFF-4D5F-8D8E-54FE66619FF2}" destId="{57EF99BF-068C-400A-9686-F32B0746ABA7}" srcOrd="0" destOrd="0" parTransId="{D1D2682A-5FE1-4448-A3AC-7A413F20FF2D}" sibTransId="{E84A6382-44D8-4ACE-8C63-BD3502C8B6D5}"/>
    <dgm:cxn modelId="{60BC72AE-69E4-40A7-BA62-CBFCBECA6699}" srcId="{CA22A631-3A53-45EF-96CF-69829AD27B7A}" destId="{62562F56-D25C-429E-AC6C-63ECD98E38BD}" srcOrd="0" destOrd="0" parTransId="{D2535D3D-03A1-48CC-81FC-68F0C47E87DB}" sibTransId="{B4E48496-3CC5-48B0-BD4C-B762F2CB0827}"/>
    <dgm:cxn modelId="{5B25BFB3-5AC7-401E-B5C6-7B47DA92EDD7}" srcId="{CA22A631-3A53-45EF-96CF-69829AD27B7A}" destId="{4D610F98-B746-4AFD-9B38-8FF688EA05F1}" srcOrd="1" destOrd="0" parTransId="{F0EDC922-C8F2-4F57-B4B1-7F45B9CDE147}" sibTransId="{D8906D5F-B958-4BF6-8142-01AB2F8C3E9B}"/>
    <dgm:cxn modelId="{0CC088CB-0FC0-C64B-BA2A-4313D3AFB039}" type="presOf" srcId="{CA22A631-3A53-45EF-96CF-69829AD27B7A}" destId="{707969D4-22E7-E84D-9FCA-D846FC31BF9E}" srcOrd="0" destOrd="0" presId="urn:microsoft.com/office/officeart/2016/7/layout/VerticalHollowActionList"/>
    <dgm:cxn modelId="{29CCCDCC-167C-FE47-AD7A-DD35D5558CEB}" type="presOf" srcId="{4D610F98-B746-4AFD-9B38-8FF688EA05F1}" destId="{F39EE202-5D18-1140-A400-3FB00AD37A54}" srcOrd="0" destOrd="0" presId="urn:microsoft.com/office/officeart/2016/7/layout/VerticalHollowActionList"/>
    <dgm:cxn modelId="{9FE36CD5-B73E-AC4E-AD64-193EE4D37588}" type="presOf" srcId="{F9A27F6A-9A52-4AFC-B607-D23226D69AD2}" destId="{7EEB5EEE-A59D-0447-AF7A-0E98FC6558BE}" srcOrd="0" destOrd="0" presId="urn:microsoft.com/office/officeart/2016/7/layout/VerticalHollowActionList"/>
    <dgm:cxn modelId="{03321BDA-8A8F-164F-99B8-C660AE315273}" type="presOf" srcId="{B767AB55-0FFF-4D5F-8D8E-54FE66619FF2}" destId="{8715291E-6EA6-6C4F-AD01-58ED2C372991}" srcOrd="0" destOrd="0" presId="urn:microsoft.com/office/officeart/2016/7/layout/VerticalHollowActionList"/>
    <dgm:cxn modelId="{C5CE72DE-B1B8-E548-8802-03418F6EAA73}" type="presOf" srcId="{3DF73E37-31F8-4A10-87E7-87AE2C52894E}" destId="{7C37C578-8D25-8844-B84D-454D5E3372C8}" srcOrd="0" destOrd="0" presId="urn:microsoft.com/office/officeart/2016/7/layout/VerticalHollowActionList"/>
    <dgm:cxn modelId="{CD7ED5E0-1A90-0841-9160-919B5AAC8C23}" type="presOf" srcId="{07FF0AEB-747E-4BA8-8052-9FB2827AD1B9}" destId="{914A82E4-15E9-724D-BFCC-5A6C3103A521}" srcOrd="0" destOrd="0" presId="urn:microsoft.com/office/officeart/2016/7/layout/VerticalHollowActionList"/>
    <dgm:cxn modelId="{D30465F1-F1DF-4252-87B6-6276553A42A1}" srcId="{CA22A631-3A53-45EF-96CF-69829AD27B7A}" destId="{07FF0AEB-747E-4BA8-8052-9FB2827AD1B9}" srcOrd="3" destOrd="0" parTransId="{29012234-71F5-49B3-8AC0-3AB5AB42E17C}" sibTransId="{BD3DE69C-3CD4-4F3E-9F9B-A2B8A787A01F}"/>
    <dgm:cxn modelId="{BCD65720-F10D-CF4D-AAC4-BFC2507DB047}" type="presParOf" srcId="{707969D4-22E7-E84D-9FCA-D846FC31BF9E}" destId="{D7F175CF-C063-3140-8660-501C43AA4108}" srcOrd="0" destOrd="0" presId="urn:microsoft.com/office/officeart/2016/7/layout/VerticalHollowActionList"/>
    <dgm:cxn modelId="{B3FEFF97-8EBB-124C-813B-849F45663A05}" type="presParOf" srcId="{D7F175CF-C063-3140-8660-501C43AA4108}" destId="{1B66540D-D27A-144C-A5C5-492574FD1E0E}" srcOrd="0" destOrd="0" presId="urn:microsoft.com/office/officeart/2016/7/layout/VerticalHollowActionList"/>
    <dgm:cxn modelId="{0255D098-5776-2549-A83E-68D9D2B0607D}" type="presParOf" srcId="{D7F175CF-C063-3140-8660-501C43AA4108}" destId="{7C37C578-8D25-8844-B84D-454D5E3372C8}" srcOrd="1" destOrd="0" presId="urn:microsoft.com/office/officeart/2016/7/layout/VerticalHollowActionList"/>
    <dgm:cxn modelId="{EDEB1F24-6E5F-064E-A51B-1C288A373418}" type="presParOf" srcId="{707969D4-22E7-E84D-9FCA-D846FC31BF9E}" destId="{1350C56C-1C53-2948-97AF-8BEB9C0D1BE6}" srcOrd="1" destOrd="0" presId="urn:microsoft.com/office/officeart/2016/7/layout/VerticalHollowActionList"/>
    <dgm:cxn modelId="{DA72E439-5843-E647-BF6E-B747DB710A60}" type="presParOf" srcId="{707969D4-22E7-E84D-9FCA-D846FC31BF9E}" destId="{B8827349-6677-7843-9549-F953C15F502C}" srcOrd="2" destOrd="0" presId="urn:microsoft.com/office/officeart/2016/7/layout/VerticalHollowActionList"/>
    <dgm:cxn modelId="{189EFC93-A148-3448-B0F1-6CE54123DCD9}" type="presParOf" srcId="{B8827349-6677-7843-9549-F953C15F502C}" destId="{F39EE202-5D18-1140-A400-3FB00AD37A54}" srcOrd="0" destOrd="0" presId="urn:microsoft.com/office/officeart/2016/7/layout/VerticalHollowActionList"/>
    <dgm:cxn modelId="{CBA9D55B-6A94-4344-861D-258AB8639B91}" type="presParOf" srcId="{B8827349-6677-7843-9549-F953C15F502C}" destId="{FD435F14-B0B1-734F-AF7F-510E17F68EAD}" srcOrd="1" destOrd="0" presId="urn:microsoft.com/office/officeart/2016/7/layout/VerticalHollowActionList"/>
    <dgm:cxn modelId="{DB5F94AF-7015-9243-8E12-3153228CB954}" type="presParOf" srcId="{707969D4-22E7-E84D-9FCA-D846FC31BF9E}" destId="{AF44C9B8-DF02-3845-8C1C-EA7F8520131C}" srcOrd="3" destOrd="0" presId="urn:microsoft.com/office/officeart/2016/7/layout/VerticalHollowActionList"/>
    <dgm:cxn modelId="{5DEE6B23-B0C8-5B45-9175-EC7D0AC30910}" type="presParOf" srcId="{707969D4-22E7-E84D-9FCA-D846FC31BF9E}" destId="{5593D7C7-168F-3646-BE82-5F01937F5AE4}" srcOrd="4" destOrd="0" presId="urn:microsoft.com/office/officeart/2016/7/layout/VerticalHollowActionList"/>
    <dgm:cxn modelId="{0530028A-94BD-CE41-B243-9B00D92D0258}" type="presParOf" srcId="{5593D7C7-168F-3646-BE82-5F01937F5AE4}" destId="{8715291E-6EA6-6C4F-AD01-58ED2C372991}" srcOrd="0" destOrd="0" presId="urn:microsoft.com/office/officeart/2016/7/layout/VerticalHollowActionList"/>
    <dgm:cxn modelId="{8F4F7438-EE89-104F-8345-0EDF6CAEA240}" type="presParOf" srcId="{5593D7C7-168F-3646-BE82-5F01937F5AE4}" destId="{0E205198-95D7-7840-B405-98987867B5BE}" srcOrd="1" destOrd="0" presId="urn:microsoft.com/office/officeart/2016/7/layout/VerticalHollowActionList"/>
    <dgm:cxn modelId="{9A9BF827-E208-FC40-9BE8-5EC1E879E923}" type="presParOf" srcId="{707969D4-22E7-E84D-9FCA-D846FC31BF9E}" destId="{53DE1250-96B6-BE47-B880-16536C3FD366}" srcOrd="5" destOrd="0" presId="urn:microsoft.com/office/officeart/2016/7/layout/VerticalHollowActionList"/>
    <dgm:cxn modelId="{7928C82A-38F6-224C-AC37-3DD2C0504EF0}" type="presParOf" srcId="{707969D4-22E7-E84D-9FCA-D846FC31BF9E}" destId="{8570B41C-E893-5C41-BA18-D94337EADD07}" srcOrd="6" destOrd="0" presId="urn:microsoft.com/office/officeart/2016/7/layout/VerticalHollowActionList"/>
    <dgm:cxn modelId="{9E09B024-652F-594D-937E-A195D0A8320A}" type="presParOf" srcId="{8570B41C-E893-5C41-BA18-D94337EADD07}" destId="{914A82E4-15E9-724D-BFCC-5A6C3103A521}" srcOrd="0" destOrd="0" presId="urn:microsoft.com/office/officeart/2016/7/layout/VerticalHollowActionList"/>
    <dgm:cxn modelId="{53FAEAA1-0FE6-CC46-8E5D-09E5EE5109B6}" type="presParOf" srcId="{8570B41C-E893-5C41-BA18-D94337EADD07}" destId="{7EEB5EEE-A59D-0447-AF7A-0E98FC6558BE}"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A52C1-2756-5849-9A73-60FB547B52AB}">
      <dsp:nvSpPr>
        <dsp:cNvPr id="0" name=""/>
        <dsp:cNvSpPr/>
      </dsp:nvSpPr>
      <dsp:spPr>
        <a:xfrm>
          <a:off x="0" y="0"/>
          <a:ext cx="8097012" cy="78324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Dedication</a:t>
          </a:r>
        </a:p>
      </dsp:txBody>
      <dsp:txXfrm>
        <a:off x="22940" y="22940"/>
        <a:ext cx="7160195" cy="737360"/>
      </dsp:txXfrm>
    </dsp:sp>
    <dsp:sp modelId="{E3025CAB-8870-E44C-99E9-D23E3D8F0F2D}">
      <dsp:nvSpPr>
        <dsp:cNvPr id="0" name=""/>
        <dsp:cNvSpPr/>
      </dsp:nvSpPr>
      <dsp:spPr>
        <a:xfrm>
          <a:off x="604647" y="892024"/>
          <a:ext cx="8097012" cy="783240"/>
        </a:xfrm>
        <a:prstGeom prst="roundRect">
          <a:avLst>
            <a:gd name="adj" fmla="val 10000"/>
          </a:avLst>
        </a:prstGeom>
        <a:solidFill>
          <a:schemeClr val="accent2">
            <a:hueOff val="367394"/>
            <a:satOff val="-80"/>
            <a:lumOff val="17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Epigraph</a:t>
          </a:r>
        </a:p>
      </dsp:txBody>
      <dsp:txXfrm>
        <a:off x="627587" y="914964"/>
        <a:ext cx="6937378" cy="737360"/>
      </dsp:txXfrm>
    </dsp:sp>
    <dsp:sp modelId="{0812892B-1590-0343-8009-10A5D7E22715}">
      <dsp:nvSpPr>
        <dsp:cNvPr id="0" name=""/>
        <dsp:cNvSpPr/>
      </dsp:nvSpPr>
      <dsp:spPr>
        <a:xfrm>
          <a:off x="1209293" y="1784048"/>
          <a:ext cx="8097012" cy="783240"/>
        </a:xfrm>
        <a:prstGeom prst="roundRect">
          <a:avLst>
            <a:gd name="adj" fmla="val 10000"/>
          </a:avLst>
        </a:prstGeom>
        <a:solidFill>
          <a:schemeClr val="accent2">
            <a:hueOff val="734788"/>
            <a:satOff val="-160"/>
            <a:lumOff val="34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Love’s Conceptual Function</a:t>
          </a:r>
        </a:p>
      </dsp:txBody>
      <dsp:txXfrm>
        <a:off x="1232233" y="1806988"/>
        <a:ext cx="6937378" cy="737360"/>
      </dsp:txXfrm>
    </dsp:sp>
    <dsp:sp modelId="{3A92801D-64EB-8D4A-BCDC-D23DE248163A}">
      <dsp:nvSpPr>
        <dsp:cNvPr id="0" name=""/>
        <dsp:cNvSpPr/>
      </dsp:nvSpPr>
      <dsp:spPr>
        <a:xfrm>
          <a:off x="1813940" y="2676072"/>
          <a:ext cx="8097012" cy="783240"/>
        </a:xfrm>
        <a:prstGeom prst="roundRect">
          <a:avLst>
            <a:gd name="adj" fmla="val 10000"/>
          </a:avLst>
        </a:prstGeom>
        <a:solidFill>
          <a:schemeClr val="accent2">
            <a:hueOff val="1102182"/>
            <a:satOff val="-240"/>
            <a:lumOff val="51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Love’s Slidey-ness</a:t>
          </a:r>
        </a:p>
      </dsp:txBody>
      <dsp:txXfrm>
        <a:off x="1836880" y="2699012"/>
        <a:ext cx="6937378" cy="737360"/>
      </dsp:txXfrm>
    </dsp:sp>
    <dsp:sp modelId="{0DAE93A8-FF44-7941-B3D6-E09A6500539F}">
      <dsp:nvSpPr>
        <dsp:cNvPr id="0" name=""/>
        <dsp:cNvSpPr/>
      </dsp:nvSpPr>
      <dsp:spPr>
        <a:xfrm>
          <a:off x="2418587" y="3568097"/>
          <a:ext cx="8097012" cy="783240"/>
        </a:xfrm>
        <a:prstGeom prst="roundRect">
          <a:avLst>
            <a:gd name="adj" fmla="val 10000"/>
          </a:avLst>
        </a:prstGeom>
        <a:solidFill>
          <a:schemeClr val="accent2">
            <a:hueOff val="1469576"/>
            <a:satOff val="-320"/>
            <a:lumOff val="68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Love Problems</a:t>
          </a:r>
        </a:p>
      </dsp:txBody>
      <dsp:txXfrm>
        <a:off x="2441527" y="3591037"/>
        <a:ext cx="6937378" cy="737360"/>
      </dsp:txXfrm>
    </dsp:sp>
    <dsp:sp modelId="{E10884B9-DCFE-024C-ADDF-35323984B024}">
      <dsp:nvSpPr>
        <dsp:cNvPr id="0" name=""/>
        <dsp:cNvSpPr/>
      </dsp:nvSpPr>
      <dsp:spPr>
        <a:xfrm>
          <a:off x="7587905" y="572200"/>
          <a:ext cx="509106" cy="50910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702454" y="572200"/>
        <a:ext cx="280008" cy="383102"/>
      </dsp:txXfrm>
    </dsp:sp>
    <dsp:sp modelId="{8DE7BFB1-2111-F74A-B77C-7380A61FA37D}">
      <dsp:nvSpPr>
        <dsp:cNvPr id="0" name=""/>
        <dsp:cNvSpPr/>
      </dsp:nvSpPr>
      <dsp:spPr>
        <a:xfrm>
          <a:off x="8192552" y="1464225"/>
          <a:ext cx="509106" cy="509106"/>
        </a:xfrm>
        <a:prstGeom prst="downArrow">
          <a:avLst>
            <a:gd name="adj1" fmla="val 55000"/>
            <a:gd name="adj2" fmla="val 45000"/>
          </a:avLst>
        </a:prstGeom>
        <a:solidFill>
          <a:schemeClr val="accent2">
            <a:tint val="40000"/>
            <a:alpha val="90000"/>
            <a:hueOff val="443459"/>
            <a:satOff val="424"/>
            <a:lumOff val="578"/>
            <a:alphaOff val="0"/>
          </a:schemeClr>
        </a:solidFill>
        <a:ln w="12700" cap="flat" cmpd="sng" algn="ctr">
          <a:solidFill>
            <a:schemeClr val="accent2">
              <a:tint val="40000"/>
              <a:alpha val="90000"/>
              <a:hueOff val="443459"/>
              <a:satOff val="424"/>
              <a:lumOff val="57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307101" y="1464225"/>
        <a:ext cx="280008" cy="383102"/>
      </dsp:txXfrm>
    </dsp:sp>
    <dsp:sp modelId="{A03E5444-138C-B940-AD07-22F21B3A02C2}">
      <dsp:nvSpPr>
        <dsp:cNvPr id="0" name=""/>
        <dsp:cNvSpPr/>
      </dsp:nvSpPr>
      <dsp:spPr>
        <a:xfrm>
          <a:off x="8797199" y="2343195"/>
          <a:ext cx="509106" cy="509106"/>
        </a:xfrm>
        <a:prstGeom prst="downArrow">
          <a:avLst>
            <a:gd name="adj1" fmla="val 55000"/>
            <a:gd name="adj2" fmla="val 45000"/>
          </a:avLst>
        </a:prstGeom>
        <a:solidFill>
          <a:schemeClr val="accent2">
            <a:tint val="40000"/>
            <a:alpha val="90000"/>
            <a:hueOff val="886918"/>
            <a:satOff val="848"/>
            <a:lumOff val="1156"/>
            <a:alphaOff val="0"/>
          </a:schemeClr>
        </a:solidFill>
        <a:ln w="12700" cap="flat" cmpd="sng" algn="ctr">
          <a:solidFill>
            <a:schemeClr val="accent2">
              <a:tint val="40000"/>
              <a:alpha val="90000"/>
              <a:hueOff val="886918"/>
              <a:satOff val="848"/>
              <a:lumOff val="11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911748" y="2343195"/>
        <a:ext cx="280008" cy="383102"/>
      </dsp:txXfrm>
    </dsp:sp>
    <dsp:sp modelId="{A84825CE-992C-FE48-BA60-658F08212001}">
      <dsp:nvSpPr>
        <dsp:cNvPr id="0" name=""/>
        <dsp:cNvSpPr/>
      </dsp:nvSpPr>
      <dsp:spPr>
        <a:xfrm>
          <a:off x="9401846" y="3243922"/>
          <a:ext cx="509106" cy="509106"/>
        </a:xfrm>
        <a:prstGeom prst="downArrow">
          <a:avLst>
            <a:gd name="adj1" fmla="val 55000"/>
            <a:gd name="adj2" fmla="val 45000"/>
          </a:avLst>
        </a:prstGeom>
        <a:solidFill>
          <a:schemeClr val="accent2">
            <a:tint val="40000"/>
            <a:alpha val="90000"/>
            <a:hueOff val="1330377"/>
            <a:satOff val="1272"/>
            <a:lumOff val="1734"/>
            <a:alphaOff val="0"/>
          </a:schemeClr>
        </a:solidFill>
        <a:ln w="12700" cap="flat" cmpd="sng" algn="ctr">
          <a:solidFill>
            <a:schemeClr val="accent2">
              <a:tint val="40000"/>
              <a:alpha val="90000"/>
              <a:hueOff val="1330377"/>
              <a:satOff val="1272"/>
              <a:lumOff val="17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516395" y="3243922"/>
        <a:ext cx="280008" cy="383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7C578-8D25-8844-B84D-454D5E3372C8}">
      <dsp:nvSpPr>
        <dsp:cNvPr id="0" name=""/>
        <dsp:cNvSpPr/>
      </dsp:nvSpPr>
      <dsp:spPr>
        <a:xfrm>
          <a:off x="1347088" y="2567"/>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t>Greatness</a:t>
          </a:r>
        </a:p>
      </dsp:txBody>
      <dsp:txXfrm>
        <a:off x="1347088" y="2567"/>
        <a:ext cx="5388354" cy="1330015"/>
      </dsp:txXfrm>
    </dsp:sp>
    <dsp:sp modelId="{1B66540D-D27A-144C-A5C5-492574FD1E0E}">
      <dsp:nvSpPr>
        <dsp:cNvPr id="0" name=""/>
        <dsp:cNvSpPr/>
      </dsp:nvSpPr>
      <dsp:spPr>
        <a:xfrm>
          <a:off x="0" y="2567"/>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567"/>
        <a:ext cx="1347088" cy="1330015"/>
      </dsp:txXfrm>
    </dsp:sp>
    <dsp:sp modelId="{FD435F14-B0B1-734F-AF7F-510E17F68EAD}">
      <dsp:nvSpPr>
        <dsp:cNvPr id="0" name=""/>
        <dsp:cNvSpPr/>
      </dsp:nvSpPr>
      <dsp:spPr>
        <a:xfrm>
          <a:off x="1347088" y="1412384"/>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t>Prepositions</a:t>
          </a:r>
        </a:p>
      </dsp:txBody>
      <dsp:txXfrm>
        <a:off x="1347088" y="1412384"/>
        <a:ext cx="5388354" cy="1330015"/>
      </dsp:txXfrm>
    </dsp:sp>
    <dsp:sp modelId="{F39EE202-5D18-1140-A400-3FB00AD37A54}">
      <dsp:nvSpPr>
        <dsp:cNvPr id="0" name=""/>
        <dsp:cNvSpPr/>
      </dsp:nvSpPr>
      <dsp:spPr>
        <a:xfrm>
          <a:off x="0" y="1412384"/>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1412384"/>
        <a:ext cx="1347088" cy="1330015"/>
      </dsp:txXfrm>
    </dsp:sp>
    <dsp:sp modelId="{0E205198-95D7-7840-B405-98987867B5BE}">
      <dsp:nvSpPr>
        <dsp:cNvPr id="0" name=""/>
        <dsp:cNvSpPr/>
      </dsp:nvSpPr>
      <dsp:spPr>
        <a:xfrm>
          <a:off x="1347088" y="2822201"/>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t>Genres</a:t>
          </a:r>
        </a:p>
      </dsp:txBody>
      <dsp:txXfrm>
        <a:off x="1347088" y="2822201"/>
        <a:ext cx="5388354" cy="1330015"/>
      </dsp:txXfrm>
    </dsp:sp>
    <dsp:sp modelId="{8715291E-6EA6-6C4F-AD01-58ED2C372991}">
      <dsp:nvSpPr>
        <dsp:cNvPr id="0" name=""/>
        <dsp:cNvSpPr/>
      </dsp:nvSpPr>
      <dsp:spPr>
        <a:xfrm>
          <a:off x="0" y="2822201"/>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822201"/>
        <a:ext cx="1347088" cy="1330015"/>
      </dsp:txXfrm>
    </dsp:sp>
    <dsp:sp modelId="{7EEB5EEE-A59D-0447-AF7A-0E98FC6558BE}">
      <dsp:nvSpPr>
        <dsp:cNvPr id="0" name=""/>
        <dsp:cNvSpPr/>
      </dsp:nvSpPr>
      <dsp:spPr>
        <a:xfrm>
          <a:off x="1347088" y="4232018"/>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t>Politics</a:t>
          </a:r>
        </a:p>
      </dsp:txBody>
      <dsp:txXfrm>
        <a:off x="1347088" y="4232018"/>
        <a:ext cx="5388354" cy="1330015"/>
      </dsp:txXfrm>
    </dsp:sp>
    <dsp:sp modelId="{914A82E4-15E9-724D-BFCC-5A6C3103A521}">
      <dsp:nvSpPr>
        <dsp:cNvPr id="0" name=""/>
        <dsp:cNvSpPr/>
      </dsp:nvSpPr>
      <dsp:spPr>
        <a:xfrm>
          <a:off x="0" y="4232018"/>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4232018"/>
        <a:ext cx="1347088" cy="1330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7C578-8D25-8844-B84D-454D5E3372C8}">
      <dsp:nvSpPr>
        <dsp:cNvPr id="0" name=""/>
        <dsp:cNvSpPr/>
      </dsp:nvSpPr>
      <dsp:spPr>
        <a:xfrm>
          <a:off x="1347088" y="2567"/>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t>Greatness</a:t>
          </a:r>
        </a:p>
      </dsp:txBody>
      <dsp:txXfrm>
        <a:off x="1347088" y="2567"/>
        <a:ext cx="5388354" cy="1330015"/>
      </dsp:txXfrm>
    </dsp:sp>
    <dsp:sp modelId="{1B66540D-D27A-144C-A5C5-492574FD1E0E}">
      <dsp:nvSpPr>
        <dsp:cNvPr id="0" name=""/>
        <dsp:cNvSpPr/>
      </dsp:nvSpPr>
      <dsp:spPr>
        <a:xfrm>
          <a:off x="0" y="2567"/>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567"/>
        <a:ext cx="1347088" cy="1330015"/>
      </dsp:txXfrm>
    </dsp:sp>
    <dsp:sp modelId="{FD435F14-B0B1-734F-AF7F-510E17F68EAD}">
      <dsp:nvSpPr>
        <dsp:cNvPr id="0" name=""/>
        <dsp:cNvSpPr/>
      </dsp:nvSpPr>
      <dsp:spPr>
        <a:xfrm>
          <a:off x="1347088" y="1412384"/>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Prepositions</a:t>
          </a:r>
        </a:p>
      </dsp:txBody>
      <dsp:txXfrm>
        <a:off x="1347088" y="1412384"/>
        <a:ext cx="5388354" cy="1330015"/>
      </dsp:txXfrm>
    </dsp:sp>
    <dsp:sp modelId="{F39EE202-5D18-1140-A400-3FB00AD37A54}">
      <dsp:nvSpPr>
        <dsp:cNvPr id="0" name=""/>
        <dsp:cNvSpPr/>
      </dsp:nvSpPr>
      <dsp:spPr>
        <a:xfrm>
          <a:off x="0" y="1412384"/>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1412384"/>
        <a:ext cx="1347088" cy="1330015"/>
      </dsp:txXfrm>
    </dsp:sp>
    <dsp:sp modelId="{0E205198-95D7-7840-B405-98987867B5BE}">
      <dsp:nvSpPr>
        <dsp:cNvPr id="0" name=""/>
        <dsp:cNvSpPr/>
      </dsp:nvSpPr>
      <dsp:spPr>
        <a:xfrm>
          <a:off x="1347088" y="2822201"/>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Genres</a:t>
          </a:r>
        </a:p>
      </dsp:txBody>
      <dsp:txXfrm>
        <a:off x="1347088" y="2822201"/>
        <a:ext cx="5388354" cy="1330015"/>
      </dsp:txXfrm>
    </dsp:sp>
    <dsp:sp modelId="{8715291E-6EA6-6C4F-AD01-58ED2C372991}">
      <dsp:nvSpPr>
        <dsp:cNvPr id="0" name=""/>
        <dsp:cNvSpPr/>
      </dsp:nvSpPr>
      <dsp:spPr>
        <a:xfrm>
          <a:off x="0" y="2822201"/>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822201"/>
        <a:ext cx="1347088" cy="1330015"/>
      </dsp:txXfrm>
    </dsp:sp>
    <dsp:sp modelId="{7EEB5EEE-A59D-0447-AF7A-0E98FC6558BE}">
      <dsp:nvSpPr>
        <dsp:cNvPr id="0" name=""/>
        <dsp:cNvSpPr/>
      </dsp:nvSpPr>
      <dsp:spPr>
        <a:xfrm>
          <a:off x="1347088" y="4232018"/>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Politics</a:t>
          </a:r>
        </a:p>
      </dsp:txBody>
      <dsp:txXfrm>
        <a:off x="1347088" y="4232018"/>
        <a:ext cx="5388354" cy="1330015"/>
      </dsp:txXfrm>
    </dsp:sp>
    <dsp:sp modelId="{914A82E4-15E9-724D-BFCC-5A6C3103A521}">
      <dsp:nvSpPr>
        <dsp:cNvPr id="0" name=""/>
        <dsp:cNvSpPr/>
      </dsp:nvSpPr>
      <dsp:spPr>
        <a:xfrm>
          <a:off x="0" y="4232018"/>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4232018"/>
        <a:ext cx="1347088" cy="13300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B3BB4F-4C9B-944A-AE83-C8C8199B5476}">
      <dsp:nvSpPr>
        <dsp:cNvPr id="0" name=""/>
        <dsp:cNvSpPr/>
      </dsp:nvSpPr>
      <dsp:spPr>
        <a:xfrm>
          <a:off x="0" y="2717"/>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B03B26-66F7-A545-B633-2A61B925EDC7}">
      <dsp:nvSpPr>
        <dsp:cNvPr id="0" name=""/>
        <dsp:cNvSpPr/>
      </dsp:nvSpPr>
      <dsp:spPr>
        <a:xfrm>
          <a:off x="0" y="2717"/>
          <a:ext cx="6735443" cy="1853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1 If I speak with the tongues of men and of angels, but do not have love, I have become a noisy gong or a clanging cymbal.</a:t>
          </a:r>
        </a:p>
      </dsp:txBody>
      <dsp:txXfrm>
        <a:off x="0" y="2717"/>
        <a:ext cx="6735443" cy="1853055"/>
      </dsp:txXfrm>
    </dsp:sp>
    <dsp:sp modelId="{62BF76A4-7B79-C146-93C6-5513959B5BD1}">
      <dsp:nvSpPr>
        <dsp:cNvPr id="0" name=""/>
        <dsp:cNvSpPr/>
      </dsp:nvSpPr>
      <dsp:spPr>
        <a:xfrm>
          <a:off x="0" y="1855773"/>
          <a:ext cx="6735443" cy="0"/>
        </a:xfrm>
        <a:prstGeom prst="line">
          <a:avLst/>
        </a:prstGeom>
        <a:solidFill>
          <a:schemeClr val="accent2">
            <a:hueOff val="734788"/>
            <a:satOff val="-160"/>
            <a:lumOff val="3431"/>
            <a:alphaOff val="0"/>
          </a:schemeClr>
        </a:solidFill>
        <a:ln w="12700" cap="flat" cmpd="sng" algn="ctr">
          <a:solidFill>
            <a:schemeClr val="accent2">
              <a:hueOff val="734788"/>
              <a:satOff val="-160"/>
              <a:lumOff val="34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C025A9-2E40-7242-85B5-06F2CE668CB1}">
      <dsp:nvSpPr>
        <dsp:cNvPr id="0" name=""/>
        <dsp:cNvSpPr/>
      </dsp:nvSpPr>
      <dsp:spPr>
        <a:xfrm>
          <a:off x="0" y="1855773"/>
          <a:ext cx="6735443" cy="1853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2 And if I have </a:t>
          </a:r>
          <a:r>
            <a:rPr lang="en-US" sz="2400" i="1" kern="1200" dirty="0"/>
            <a:t>the gift of </a:t>
          </a:r>
          <a:r>
            <a:rPr lang="en-US" sz="2400" kern="1200" dirty="0"/>
            <a:t>prophecy, and know all mysteries and all knowledge; and if I have all faith, so as to remove mountains, </a:t>
          </a:r>
          <a:r>
            <a:rPr lang="en-US" sz="2400" kern="1200"/>
            <a:t>but do not </a:t>
          </a:r>
          <a:r>
            <a:rPr lang="en-US" sz="2400" kern="1200" dirty="0"/>
            <a:t>have love, I am nothing.</a:t>
          </a:r>
        </a:p>
      </dsp:txBody>
      <dsp:txXfrm>
        <a:off x="0" y="1855773"/>
        <a:ext cx="6735443" cy="1853055"/>
      </dsp:txXfrm>
    </dsp:sp>
    <dsp:sp modelId="{E4763878-8D86-4740-A186-0FA5C1DA7064}">
      <dsp:nvSpPr>
        <dsp:cNvPr id="0" name=""/>
        <dsp:cNvSpPr/>
      </dsp:nvSpPr>
      <dsp:spPr>
        <a:xfrm>
          <a:off x="0" y="3708828"/>
          <a:ext cx="6735443" cy="0"/>
        </a:xfrm>
        <a:prstGeom prst="line">
          <a:avLst/>
        </a:prstGeom>
        <a:solidFill>
          <a:schemeClr val="accent2">
            <a:hueOff val="1469576"/>
            <a:satOff val="-320"/>
            <a:lumOff val="6863"/>
            <a:alphaOff val="0"/>
          </a:schemeClr>
        </a:solidFill>
        <a:ln w="12700" cap="flat" cmpd="sng" algn="ctr">
          <a:solidFill>
            <a:schemeClr val="accent2">
              <a:hueOff val="1469576"/>
              <a:satOff val="-320"/>
              <a:lumOff val="68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94AC05-F6EE-9C4A-A7B3-92D9D8B417AC}">
      <dsp:nvSpPr>
        <dsp:cNvPr id="0" name=""/>
        <dsp:cNvSpPr/>
      </dsp:nvSpPr>
      <dsp:spPr>
        <a:xfrm>
          <a:off x="0" y="3708828"/>
          <a:ext cx="6735443" cy="1853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3 And if I give all my possessions to feed </a:t>
          </a:r>
          <a:r>
            <a:rPr lang="en-US" sz="2400" i="1" kern="1200" dirty="0"/>
            <a:t>the poor</a:t>
          </a:r>
          <a:r>
            <a:rPr lang="en-US" sz="2400" kern="1200" dirty="0"/>
            <a:t>, and if I deliver my body to be burned, but do not have love, it profits me nothing.</a:t>
          </a:r>
        </a:p>
      </dsp:txBody>
      <dsp:txXfrm>
        <a:off x="0" y="3708828"/>
        <a:ext cx="6735443" cy="18530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7C578-8D25-8844-B84D-454D5E3372C8}">
      <dsp:nvSpPr>
        <dsp:cNvPr id="0" name=""/>
        <dsp:cNvSpPr/>
      </dsp:nvSpPr>
      <dsp:spPr>
        <a:xfrm>
          <a:off x="1347088" y="2567"/>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t>Greatness</a:t>
          </a:r>
        </a:p>
      </dsp:txBody>
      <dsp:txXfrm>
        <a:off x="1347088" y="2567"/>
        <a:ext cx="5388354" cy="1330015"/>
      </dsp:txXfrm>
    </dsp:sp>
    <dsp:sp modelId="{1B66540D-D27A-144C-A5C5-492574FD1E0E}">
      <dsp:nvSpPr>
        <dsp:cNvPr id="0" name=""/>
        <dsp:cNvSpPr/>
      </dsp:nvSpPr>
      <dsp:spPr>
        <a:xfrm>
          <a:off x="0" y="2567"/>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567"/>
        <a:ext cx="1347088" cy="1330015"/>
      </dsp:txXfrm>
    </dsp:sp>
    <dsp:sp modelId="{FD435F14-B0B1-734F-AF7F-510E17F68EAD}">
      <dsp:nvSpPr>
        <dsp:cNvPr id="0" name=""/>
        <dsp:cNvSpPr/>
      </dsp:nvSpPr>
      <dsp:spPr>
        <a:xfrm>
          <a:off x="1347088" y="1412384"/>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Prepositions</a:t>
          </a:r>
        </a:p>
      </dsp:txBody>
      <dsp:txXfrm>
        <a:off x="1347088" y="1412384"/>
        <a:ext cx="5388354" cy="1330015"/>
      </dsp:txXfrm>
    </dsp:sp>
    <dsp:sp modelId="{F39EE202-5D18-1140-A400-3FB00AD37A54}">
      <dsp:nvSpPr>
        <dsp:cNvPr id="0" name=""/>
        <dsp:cNvSpPr/>
      </dsp:nvSpPr>
      <dsp:spPr>
        <a:xfrm>
          <a:off x="0" y="1412384"/>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1412384"/>
        <a:ext cx="1347088" cy="1330015"/>
      </dsp:txXfrm>
    </dsp:sp>
    <dsp:sp modelId="{0E205198-95D7-7840-B405-98987867B5BE}">
      <dsp:nvSpPr>
        <dsp:cNvPr id="0" name=""/>
        <dsp:cNvSpPr/>
      </dsp:nvSpPr>
      <dsp:spPr>
        <a:xfrm>
          <a:off x="1347088" y="2822201"/>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Genres</a:t>
          </a:r>
        </a:p>
      </dsp:txBody>
      <dsp:txXfrm>
        <a:off x="1347088" y="2822201"/>
        <a:ext cx="5388354" cy="1330015"/>
      </dsp:txXfrm>
    </dsp:sp>
    <dsp:sp modelId="{8715291E-6EA6-6C4F-AD01-58ED2C372991}">
      <dsp:nvSpPr>
        <dsp:cNvPr id="0" name=""/>
        <dsp:cNvSpPr/>
      </dsp:nvSpPr>
      <dsp:spPr>
        <a:xfrm>
          <a:off x="0" y="2822201"/>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822201"/>
        <a:ext cx="1347088" cy="1330015"/>
      </dsp:txXfrm>
    </dsp:sp>
    <dsp:sp modelId="{7EEB5EEE-A59D-0447-AF7A-0E98FC6558BE}">
      <dsp:nvSpPr>
        <dsp:cNvPr id="0" name=""/>
        <dsp:cNvSpPr/>
      </dsp:nvSpPr>
      <dsp:spPr>
        <a:xfrm>
          <a:off x="1347088" y="4232018"/>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Politics</a:t>
          </a:r>
        </a:p>
      </dsp:txBody>
      <dsp:txXfrm>
        <a:off x="1347088" y="4232018"/>
        <a:ext cx="5388354" cy="1330015"/>
      </dsp:txXfrm>
    </dsp:sp>
    <dsp:sp modelId="{914A82E4-15E9-724D-BFCC-5A6C3103A521}">
      <dsp:nvSpPr>
        <dsp:cNvPr id="0" name=""/>
        <dsp:cNvSpPr/>
      </dsp:nvSpPr>
      <dsp:spPr>
        <a:xfrm>
          <a:off x="0" y="4232018"/>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4232018"/>
        <a:ext cx="1347088" cy="13300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7C578-8D25-8844-B84D-454D5E3372C8}">
      <dsp:nvSpPr>
        <dsp:cNvPr id="0" name=""/>
        <dsp:cNvSpPr/>
      </dsp:nvSpPr>
      <dsp:spPr>
        <a:xfrm>
          <a:off x="1347088" y="2567"/>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Greatness</a:t>
          </a:r>
        </a:p>
      </dsp:txBody>
      <dsp:txXfrm>
        <a:off x="1347088" y="2567"/>
        <a:ext cx="5388354" cy="1330015"/>
      </dsp:txXfrm>
    </dsp:sp>
    <dsp:sp modelId="{1B66540D-D27A-144C-A5C5-492574FD1E0E}">
      <dsp:nvSpPr>
        <dsp:cNvPr id="0" name=""/>
        <dsp:cNvSpPr/>
      </dsp:nvSpPr>
      <dsp:spPr>
        <a:xfrm>
          <a:off x="0" y="2567"/>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567"/>
        <a:ext cx="1347088" cy="1330015"/>
      </dsp:txXfrm>
    </dsp:sp>
    <dsp:sp modelId="{FD435F14-B0B1-734F-AF7F-510E17F68EAD}">
      <dsp:nvSpPr>
        <dsp:cNvPr id="0" name=""/>
        <dsp:cNvSpPr/>
      </dsp:nvSpPr>
      <dsp:spPr>
        <a:xfrm>
          <a:off x="1347088" y="1412384"/>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accent5">
                  <a:lumMod val="20000"/>
                  <a:lumOff val="80000"/>
                </a:schemeClr>
              </a:solidFill>
            </a:rPr>
            <a:t>Prepositions</a:t>
          </a:r>
        </a:p>
      </dsp:txBody>
      <dsp:txXfrm>
        <a:off x="1347088" y="1412384"/>
        <a:ext cx="5388354" cy="1330015"/>
      </dsp:txXfrm>
    </dsp:sp>
    <dsp:sp modelId="{F39EE202-5D18-1140-A400-3FB00AD37A54}">
      <dsp:nvSpPr>
        <dsp:cNvPr id="0" name=""/>
        <dsp:cNvSpPr/>
      </dsp:nvSpPr>
      <dsp:spPr>
        <a:xfrm>
          <a:off x="0" y="1412384"/>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1412384"/>
        <a:ext cx="1347088" cy="1330015"/>
      </dsp:txXfrm>
    </dsp:sp>
    <dsp:sp modelId="{0E205198-95D7-7840-B405-98987867B5BE}">
      <dsp:nvSpPr>
        <dsp:cNvPr id="0" name=""/>
        <dsp:cNvSpPr/>
      </dsp:nvSpPr>
      <dsp:spPr>
        <a:xfrm>
          <a:off x="1347088" y="2822201"/>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Genres</a:t>
          </a:r>
        </a:p>
      </dsp:txBody>
      <dsp:txXfrm>
        <a:off x="1347088" y="2822201"/>
        <a:ext cx="5388354" cy="1330015"/>
      </dsp:txXfrm>
    </dsp:sp>
    <dsp:sp modelId="{8715291E-6EA6-6C4F-AD01-58ED2C372991}">
      <dsp:nvSpPr>
        <dsp:cNvPr id="0" name=""/>
        <dsp:cNvSpPr/>
      </dsp:nvSpPr>
      <dsp:spPr>
        <a:xfrm>
          <a:off x="0" y="2822201"/>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822201"/>
        <a:ext cx="1347088" cy="1330015"/>
      </dsp:txXfrm>
    </dsp:sp>
    <dsp:sp modelId="{7EEB5EEE-A59D-0447-AF7A-0E98FC6558BE}">
      <dsp:nvSpPr>
        <dsp:cNvPr id="0" name=""/>
        <dsp:cNvSpPr/>
      </dsp:nvSpPr>
      <dsp:spPr>
        <a:xfrm>
          <a:off x="1347088" y="4232018"/>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Politics</a:t>
          </a:r>
        </a:p>
      </dsp:txBody>
      <dsp:txXfrm>
        <a:off x="1347088" y="4232018"/>
        <a:ext cx="5388354" cy="1330015"/>
      </dsp:txXfrm>
    </dsp:sp>
    <dsp:sp modelId="{914A82E4-15E9-724D-BFCC-5A6C3103A521}">
      <dsp:nvSpPr>
        <dsp:cNvPr id="0" name=""/>
        <dsp:cNvSpPr/>
      </dsp:nvSpPr>
      <dsp:spPr>
        <a:xfrm>
          <a:off x="0" y="4232018"/>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4232018"/>
        <a:ext cx="1347088" cy="13300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7C578-8D25-8844-B84D-454D5E3372C8}">
      <dsp:nvSpPr>
        <dsp:cNvPr id="0" name=""/>
        <dsp:cNvSpPr/>
      </dsp:nvSpPr>
      <dsp:spPr>
        <a:xfrm>
          <a:off x="1347088" y="2567"/>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Greatness</a:t>
          </a:r>
        </a:p>
      </dsp:txBody>
      <dsp:txXfrm>
        <a:off x="1347088" y="2567"/>
        <a:ext cx="5388354" cy="1330015"/>
      </dsp:txXfrm>
    </dsp:sp>
    <dsp:sp modelId="{1B66540D-D27A-144C-A5C5-492574FD1E0E}">
      <dsp:nvSpPr>
        <dsp:cNvPr id="0" name=""/>
        <dsp:cNvSpPr/>
      </dsp:nvSpPr>
      <dsp:spPr>
        <a:xfrm>
          <a:off x="0" y="2567"/>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567"/>
        <a:ext cx="1347088" cy="1330015"/>
      </dsp:txXfrm>
    </dsp:sp>
    <dsp:sp modelId="{FD435F14-B0B1-734F-AF7F-510E17F68EAD}">
      <dsp:nvSpPr>
        <dsp:cNvPr id="0" name=""/>
        <dsp:cNvSpPr/>
      </dsp:nvSpPr>
      <dsp:spPr>
        <a:xfrm>
          <a:off x="1347088" y="1412384"/>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Prepositions</a:t>
          </a:r>
        </a:p>
      </dsp:txBody>
      <dsp:txXfrm>
        <a:off x="1347088" y="1412384"/>
        <a:ext cx="5388354" cy="1330015"/>
      </dsp:txXfrm>
    </dsp:sp>
    <dsp:sp modelId="{F39EE202-5D18-1140-A400-3FB00AD37A54}">
      <dsp:nvSpPr>
        <dsp:cNvPr id="0" name=""/>
        <dsp:cNvSpPr/>
      </dsp:nvSpPr>
      <dsp:spPr>
        <a:xfrm>
          <a:off x="0" y="1412384"/>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1412384"/>
        <a:ext cx="1347088" cy="1330015"/>
      </dsp:txXfrm>
    </dsp:sp>
    <dsp:sp modelId="{0E205198-95D7-7840-B405-98987867B5BE}">
      <dsp:nvSpPr>
        <dsp:cNvPr id="0" name=""/>
        <dsp:cNvSpPr/>
      </dsp:nvSpPr>
      <dsp:spPr>
        <a:xfrm>
          <a:off x="1347088" y="2822201"/>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2"/>
              </a:solidFill>
            </a:rPr>
            <a:t>Genres</a:t>
          </a:r>
        </a:p>
      </dsp:txBody>
      <dsp:txXfrm>
        <a:off x="1347088" y="2822201"/>
        <a:ext cx="5388354" cy="1330015"/>
      </dsp:txXfrm>
    </dsp:sp>
    <dsp:sp modelId="{8715291E-6EA6-6C4F-AD01-58ED2C372991}">
      <dsp:nvSpPr>
        <dsp:cNvPr id="0" name=""/>
        <dsp:cNvSpPr/>
      </dsp:nvSpPr>
      <dsp:spPr>
        <a:xfrm>
          <a:off x="0" y="2822201"/>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822201"/>
        <a:ext cx="1347088" cy="1330015"/>
      </dsp:txXfrm>
    </dsp:sp>
    <dsp:sp modelId="{7EEB5EEE-A59D-0447-AF7A-0E98FC6558BE}">
      <dsp:nvSpPr>
        <dsp:cNvPr id="0" name=""/>
        <dsp:cNvSpPr/>
      </dsp:nvSpPr>
      <dsp:spPr>
        <a:xfrm>
          <a:off x="1347088" y="4232018"/>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Politics</a:t>
          </a:r>
        </a:p>
      </dsp:txBody>
      <dsp:txXfrm>
        <a:off x="1347088" y="4232018"/>
        <a:ext cx="5388354" cy="1330015"/>
      </dsp:txXfrm>
    </dsp:sp>
    <dsp:sp modelId="{914A82E4-15E9-724D-BFCC-5A6C3103A521}">
      <dsp:nvSpPr>
        <dsp:cNvPr id="0" name=""/>
        <dsp:cNvSpPr/>
      </dsp:nvSpPr>
      <dsp:spPr>
        <a:xfrm>
          <a:off x="0" y="4232018"/>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4232018"/>
        <a:ext cx="1347088" cy="13300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7C578-8D25-8844-B84D-454D5E3372C8}">
      <dsp:nvSpPr>
        <dsp:cNvPr id="0" name=""/>
        <dsp:cNvSpPr/>
      </dsp:nvSpPr>
      <dsp:spPr>
        <a:xfrm>
          <a:off x="1347088" y="2567"/>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Greatness</a:t>
          </a:r>
        </a:p>
      </dsp:txBody>
      <dsp:txXfrm>
        <a:off x="1347088" y="2567"/>
        <a:ext cx="5388354" cy="1330015"/>
      </dsp:txXfrm>
    </dsp:sp>
    <dsp:sp modelId="{1B66540D-D27A-144C-A5C5-492574FD1E0E}">
      <dsp:nvSpPr>
        <dsp:cNvPr id="0" name=""/>
        <dsp:cNvSpPr/>
      </dsp:nvSpPr>
      <dsp:spPr>
        <a:xfrm>
          <a:off x="0" y="2567"/>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567"/>
        <a:ext cx="1347088" cy="1330015"/>
      </dsp:txXfrm>
    </dsp:sp>
    <dsp:sp modelId="{FD435F14-B0B1-734F-AF7F-510E17F68EAD}">
      <dsp:nvSpPr>
        <dsp:cNvPr id="0" name=""/>
        <dsp:cNvSpPr/>
      </dsp:nvSpPr>
      <dsp:spPr>
        <a:xfrm>
          <a:off x="1347088" y="1412384"/>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Prepositions</a:t>
          </a:r>
        </a:p>
      </dsp:txBody>
      <dsp:txXfrm>
        <a:off x="1347088" y="1412384"/>
        <a:ext cx="5388354" cy="1330015"/>
      </dsp:txXfrm>
    </dsp:sp>
    <dsp:sp modelId="{F39EE202-5D18-1140-A400-3FB00AD37A54}">
      <dsp:nvSpPr>
        <dsp:cNvPr id="0" name=""/>
        <dsp:cNvSpPr/>
      </dsp:nvSpPr>
      <dsp:spPr>
        <a:xfrm>
          <a:off x="0" y="1412384"/>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1412384"/>
        <a:ext cx="1347088" cy="1330015"/>
      </dsp:txXfrm>
    </dsp:sp>
    <dsp:sp modelId="{0E205198-95D7-7840-B405-98987867B5BE}">
      <dsp:nvSpPr>
        <dsp:cNvPr id="0" name=""/>
        <dsp:cNvSpPr/>
      </dsp:nvSpPr>
      <dsp:spPr>
        <a:xfrm>
          <a:off x="1347088" y="2822201"/>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2"/>
              </a:solidFill>
            </a:rPr>
            <a:t>Genres</a:t>
          </a:r>
        </a:p>
      </dsp:txBody>
      <dsp:txXfrm>
        <a:off x="1347088" y="2822201"/>
        <a:ext cx="5388354" cy="1330015"/>
      </dsp:txXfrm>
    </dsp:sp>
    <dsp:sp modelId="{8715291E-6EA6-6C4F-AD01-58ED2C372991}">
      <dsp:nvSpPr>
        <dsp:cNvPr id="0" name=""/>
        <dsp:cNvSpPr/>
      </dsp:nvSpPr>
      <dsp:spPr>
        <a:xfrm>
          <a:off x="0" y="2822201"/>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822201"/>
        <a:ext cx="1347088" cy="1330015"/>
      </dsp:txXfrm>
    </dsp:sp>
    <dsp:sp modelId="{7EEB5EEE-A59D-0447-AF7A-0E98FC6558BE}">
      <dsp:nvSpPr>
        <dsp:cNvPr id="0" name=""/>
        <dsp:cNvSpPr/>
      </dsp:nvSpPr>
      <dsp:spPr>
        <a:xfrm>
          <a:off x="1347088" y="4232018"/>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Politics</a:t>
          </a:r>
        </a:p>
      </dsp:txBody>
      <dsp:txXfrm>
        <a:off x="1347088" y="4232018"/>
        <a:ext cx="5388354" cy="1330015"/>
      </dsp:txXfrm>
    </dsp:sp>
    <dsp:sp modelId="{914A82E4-15E9-724D-BFCC-5A6C3103A521}">
      <dsp:nvSpPr>
        <dsp:cNvPr id="0" name=""/>
        <dsp:cNvSpPr/>
      </dsp:nvSpPr>
      <dsp:spPr>
        <a:xfrm>
          <a:off x="0" y="4232018"/>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4232018"/>
        <a:ext cx="1347088" cy="13300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7C578-8D25-8844-B84D-454D5E3372C8}">
      <dsp:nvSpPr>
        <dsp:cNvPr id="0" name=""/>
        <dsp:cNvSpPr/>
      </dsp:nvSpPr>
      <dsp:spPr>
        <a:xfrm>
          <a:off x="1347088" y="2567"/>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Greatness</a:t>
          </a:r>
        </a:p>
      </dsp:txBody>
      <dsp:txXfrm>
        <a:off x="1347088" y="2567"/>
        <a:ext cx="5388354" cy="1330015"/>
      </dsp:txXfrm>
    </dsp:sp>
    <dsp:sp modelId="{1B66540D-D27A-144C-A5C5-492574FD1E0E}">
      <dsp:nvSpPr>
        <dsp:cNvPr id="0" name=""/>
        <dsp:cNvSpPr/>
      </dsp:nvSpPr>
      <dsp:spPr>
        <a:xfrm>
          <a:off x="0" y="2567"/>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567"/>
        <a:ext cx="1347088" cy="1330015"/>
      </dsp:txXfrm>
    </dsp:sp>
    <dsp:sp modelId="{FD435F14-B0B1-734F-AF7F-510E17F68EAD}">
      <dsp:nvSpPr>
        <dsp:cNvPr id="0" name=""/>
        <dsp:cNvSpPr/>
      </dsp:nvSpPr>
      <dsp:spPr>
        <a:xfrm>
          <a:off x="1347088" y="1412384"/>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Prepositions</a:t>
          </a:r>
        </a:p>
      </dsp:txBody>
      <dsp:txXfrm>
        <a:off x="1347088" y="1412384"/>
        <a:ext cx="5388354" cy="1330015"/>
      </dsp:txXfrm>
    </dsp:sp>
    <dsp:sp modelId="{F39EE202-5D18-1140-A400-3FB00AD37A54}">
      <dsp:nvSpPr>
        <dsp:cNvPr id="0" name=""/>
        <dsp:cNvSpPr/>
      </dsp:nvSpPr>
      <dsp:spPr>
        <a:xfrm>
          <a:off x="0" y="1412384"/>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1412384"/>
        <a:ext cx="1347088" cy="1330015"/>
      </dsp:txXfrm>
    </dsp:sp>
    <dsp:sp modelId="{0E205198-95D7-7840-B405-98987867B5BE}">
      <dsp:nvSpPr>
        <dsp:cNvPr id="0" name=""/>
        <dsp:cNvSpPr/>
      </dsp:nvSpPr>
      <dsp:spPr>
        <a:xfrm>
          <a:off x="1347088" y="2822201"/>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Genres</a:t>
          </a:r>
        </a:p>
      </dsp:txBody>
      <dsp:txXfrm>
        <a:off x="1347088" y="2822201"/>
        <a:ext cx="5388354" cy="1330015"/>
      </dsp:txXfrm>
    </dsp:sp>
    <dsp:sp modelId="{8715291E-6EA6-6C4F-AD01-58ED2C372991}">
      <dsp:nvSpPr>
        <dsp:cNvPr id="0" name=""/>
        <dsp:cNvSpPr/>
      </dsp:nvSpPr>
      <dsp:spPr>
        <a:xfrm>
          <a:off x="0" y="2822201"/>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2822201"/>
        <a:ext cx="1347088" cy="1330015"/>
      </dsp:txXfrm>
    </dsp:sp>
    <dsp:sp modelId="{7EEB5EEE-A59D-0447-AF7A-0E98FC6558BE}">
      <dsp:nvSpPr>
        <dsp:cNvPr id="0" name=""/>
        <dsp:cNvSpPr/>
      </dsp:nvSpPr>
      <dsp:spPr>
        <a:xfrm>
          <a:off x="1347088" y="4232018"/>
          <a:ext cx="5388354" cy="133001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549" tIns="337824" rIns="104549" bIns="337824"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2"/>
              </a:solidFill>
            </a:rPr>
            <a:t>Politics</a:t>
          </a:r>
        </a:p>
      </dsp:txBody>
      <dsp:txXfrm>
        <a:off x="1347088" y="4232018"/>
        <a:ext cx="5388354" cy="1330015"/>
      </dsp:txXfrm>
    </dsp:sp>
    <dsp:sp modelId="{914A82E4-15E9-724D-BFCC-5A6C3103A521}">
      <dsp:nvSpPr>
        <dsp:cNvPr id="0" name=""/>
        <dsp:cNvSpPr/>
      </dsp:nvSpPr>
      <dsp:spPr>
        <a:xfrm>
          <a:off x="0" y="4232018"/>
          <a:ext cx="1347088" cy="1330015"/>
        </a:xfrm>
        <a:prstGeom prst="rect">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83" tIns="131376" rIns="71283" bIns="131376" numCol="1" spcCol="1270" anchor="ctr" anchorCtr="0">
          <a:noAutofit/>
        </a:bodyPr>
        <a:lstStyle/>
        <a:p>
          <a:pPr marL="0" lvl="0" indent="0" algn="ctr" defTabSz="1244600">
            <a:lnSpc>
              <a:spcPct val="90000"/>
            </a:lnSpc>
            <a:spcBef>
              <a:spcPct val="0"/>
            </a:spcBef>
            <a:spcAft>
              <a:spcPct val="35000"/>
            </a:spcAft>
            <a:buNone/>
          </a:pPr>
          <a:r>
            <a:rPr lang="en-US" sz="2800" kern="1200" dirty="0"/>
            <a:t>Love’s</a:t>
          </a:r>
        </a:p>
      </dsp:txBody>
      <dsp:txXfrm>
        <a:off x="0" y="4232018"/>
        <a:ext cx="1347088" cy="133001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10/4/21</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465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10/4/21</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0766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851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7059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34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3056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363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365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443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5231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10/4/21</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177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cap="none" spc="0" baseline="0">
                <a:solidFill>
                  <a:schemeClr val="tx1">
                    <a:tint val="75000"/>
                  </a:schemeClr>
                </a:solidFill>
                <a:latin typeface="+mn-lt"/>
              </a:defRPr>
            </a:lvl1pPr>
          </a:lstStyle>
          <a:p>
            <a:fld id="{82EDB8D0-98ED-4B86-9D5F-E61ADC70144D}" type="datetimeFigureOut">
              <a:rPr lang="en-US" smtClean="0"/>
              <a:pPr/>
              <a:t>10/4/21</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316482529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www.bdavidhagen.com/"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hyperlink" Target="https://tressie.substack.com/p/sleep-around-before-you-marry-an"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Arc">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CB5956-8D40-2E40-B8D0-98FE3D860925}"/>
              </a:ext>
            </a:extLst>
          </p:cNvPr>
          <p:cNvSpPr>
            <a:spLocks noGrp="1"/>
          </p:cNvSpPr>
          <p:nvPr>
            <p:ph type="ctrTitle"/>
          </p:nvPr>
        </p:nvSpPr>
        <p:spPr>
          <a:xfrm>
            <a:off x="860742" y="1124988"/>
            <a:ext cx="4425962" cy="2387600"/>
          </a:xfrm>
        </p:spPr>
        <p:txBody>
          <a:bodyPr>
            <a:normAutofit/>
          </a:bodyPr>
          <a:lstStyle/>
          <a:p>
            <a:pPr algn="l"/>
            <a:r>
              <a:rPr lang="en-US" sz="5100"/>
              <a:t>Finding Love in Literary Studies</a:t>
            </a:r>
          </a:p>
        </p:txBody>
      </p:sp>
      <p:sp>
        <p:nvSpPr>
          <p:cNvPr id="3" name="Subtitle 2">
            <a:extLst>
              <a:ext uri="{FF2B5EF4-FFF2-40B4-BE49-F238E27FC236}">
                <a16:creationId xmlns:a16="http://schemas.microsoft.com/office/drawing/2014/main" id="{BAE09D41-19AF-464B-9EC3-38FB6DEDE900}"/>
              </a:ext>
            </a:extLst>
          </p:cNvPr>
          <p:cNvSpPr>
            <a:spLocks noGrp="1"/>
          </p:cNvSpPr>
          <p:nvPr>
            <p:ph type="subTitle" idx="1"/>
          </p:nvPr>
        </p:nvSpPr>
        <p:spPr>
          <a:xfrm>
            <a:off x="860742" y="3633691"/>
            <a:ext cx="4425962" cy="1655762"/>
          </a:xfrm>
        </p:spPr>
        <p:txBody>
          <a:bodyPr>
            <a:normAutofit/>
          </a:bodyPr>
          <a:lstStyle/>
          <a:p>
            <a:pPr algn="l"/>
            <a:r>
              <a:rPr lang="en-US"/>
              <a:t>Benjamin D. Hagen, Ph.D.</a:t>
            </a:r>
            <a:br>
              <a:rPr lang="en-US"/>
            </a:br>
            <a:r>
              <a:rPr lang="en-US"/>
              <a:t>Fall 2021 Colloquium Series</a:t>
            </a:r>
          </a:p>
        </p:txBody>
      </p:sp>
      <p:pic>
        <p:nvPicPr>
          <p:cNvPr id="4" name="Picture 3">
            <a:extLst>
              <a:ext uri="{FF2B5EF4-FFF2-40B4-BE49-F238E27FC236}">
                <a16:creationId xmlns:a16="http://schemas.microsoft.com/office/drawing/2014/main" id="{628BFC22-0F71-4E82-9527-E54F2758934A}"/>
              </a:ext>
            </a:extLst>
          </p:cNvPr>
          <p:cNvPicPr>
            <a:picLocks noChangeAspect="1"/>
          </p:cNvPicPr>
          <p:nvPr/>
        </p:nvPicPr>
        <p:blipFill rotWithShape="1">
          <a:blip r:embed="rId2"/>
          <a:srcRect r="1593" b="2"/>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5" name="!!Rectangle">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4269" y="4274457"/>
            <a:ext cx="825256"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Oval">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50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B802057-0251-734A-B87F-D1783612B2D8}"/>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4200" kern="1200" dirty="0">
                <a:solidFill>
                  <a:schemeClr val="tx1"/>
                </a:solidFill>
                <a:latin typeface="+mj-lt"/>
                <a:ea typeface="+mj-ea"/>
                <a:cs typeface="+mj-cs"/>
              </a:rPr>
              <a:t>For a useful handout, go to</a:t>
            </a:r>
            <a:br>
              <a:rPr lang="en-US" sz="4200" kern="1200" dirty="0">
                <a:solidFill>
                  <a:schemeClr val="tx1"/>
                </a:solidFill>
                <a:latin typeface="+mj-lt"/>
                <a:ea typeface="+mj-ea"/>
                <a:cs typeface="+mj-cs"/>
              </a:rPr>
            </a:br>
            <a:r>
              <a:rPr lang="en-US" sz="4200" kern="1200" dirty="0">
                <a:solidFill>
                  <a:schemeClr val="accent4"/>
                </a:solidFill>
                <a:latin typeface="+mj-lt"/>
                <a:ea typeface="+mj-ea"/>
                <a:cs typeface="+mj-cs"/>
              </a:rPr>
              <a:t>bdavidhagen.com </a:t>
            </a:r>
          </a:p>
        </p:txBody>
      </p:sp>
      <p:sp>
        <p:nvSpPr>
          <p:cNvPr id="4" name="Text Placeholder 3">
            <a:extLst>
              <a:ext uri="{FF2B5EF4-FFF2-40B4-BE49-F238E27FC236}">
                <a16:creationId xmlns:a16="http://schemas.microsoft.com/office/drawing/2014/main" id="{E98AC8F4-AC94-7B48-8D9F-7264837A1977}"/>
              </a:ext>
            </a:extLst>
          </p:cNvPr>
          <p:cNvSpPr>
            <a:spLocks noGrp="1"/>
          </p:cNvSpPr>
          <p:nvPr>
            <p:ph type="body" idx="1"/>
          </p:nvPr>
        </p:nvSpPr>
        <p:spPr>
          <a:xfrm>
            <a:off x="3315031" y="4076802"/>
            <a:ext cx="5561938" cy="1534587"/>
          </a:xfrm>
        </p:spPr>
        <p:txBody>
          <a:bodyPr vert="horz" lIns="91440" tIns="45720" rIns="91440" bIns="45720" rtlCol="0">
            <a:normAutofit/>
          </a:bodyPr>
          <a:lstStyle/>
          <a:p>
            <a:pPr algn="ctr"/>
            <a:endParaRPr lang="en-US" sz="2400" kern="1200">
              <a:solidFill>
                <a:schemeClr val="tx1"/>
              </a:solidFill>
              <a:latin typeface="+mn-lt"/>
              <a:ea typeface="+mn-ea"/>
              <a:cs typeface="+mn-cs"/>
            </a:endParaRPr>
          </a:p>
        </p:txBody>
      </p:sp>
      <p:sp>
        <p:nvSpPr>
          <p:cNvPr id="21" name="Arc 20">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2">
                <a:lumMod val="75000"/>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668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558409-9087-9648-8FCE-8715F33CC805}"/>
              </a:ext>
            </a:extLst>
          </p:cNvPr>
          <p:cNvSpPr>
            <a:spLocks noGrp="1"/>
          </p:cNvSpPr>
          <p:nvPr>
            <p:ph type="title"/>
          </p:nvPr>
        </p:nvSpPr>
        <p:spPr>
          <a:xfrm>
            <a:off x="838200" y="459863"/>
            <a:ext cx="10515600" cy="1004594"/>
          </a:xfrm>
        </p:spPr>
        <p:txBody>
          <a:bodyPr>
            <a:normAutofit/>
          </a:bodyPr>
          <a:lstStyle/>
          <a:p>
            <a:pPr algn="ctr"/>
            <a:r>
              <a:rPr lang="en-US">
                <a:solidFill>
                  <a:srgbClr val="FFFFFF"/>
                </a:solidFill>
              </a:rPr>
              <a:t>Outline</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D99CA9B7-B22E-46EC-A2D8-9C1423619ACA}"/>
              </a:ext>
            </a:extLst>
          </p:cNvPr>
          <p:cNvGraphicFramePr>
            <a:graphicFrameLocks noGrp="1"/>
          </p:cNvGraphicFramePr>
          <p:nvPr>
            <p:ph idx="1"/>
            <p:extLst>
              <p:ext uri="{D42A27DB-BD31-4B8C-83A1-F6EECF244321}">
                <p14:modId xmlns:p14="http://schemas.microsoft.com/office/powerpoint/2010/main" val="2629025701"/>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7565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c 30">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33" name="Rectangle 32">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sign on a wooden post&#10;&#10;Description automatically generated with low confidence">
            <a:extLst>
              <a:ext uri="{FF2B5EF4-FFF2-40B4-BE49-F238E27FC236}">
                <a16:creationId xmlns:a16="http://schemas.microsoft.com/office/drawing/2014/main" id="{695B7854-C5B7-AC4C-9FDB-FF3686FAC630}"/>
              </a:ext>
            </a:extLst>
          </p:cNvPr>
          <p:cNvPicPr>
            <a:picLocks noChangeAspect="1"/>
          </p:cNvPicPr>
          <p:nvPr/>
        </p:nvPicPr>
        <p:blipFill rotWithShape="1">
          <a:blip r:embed="rId2"/>
          <a:srcRect t="15517" r="-1" b="9464"/>
          <a:stretch/>
        </p:blipFill>
        <p:spPr>
          <a:xfrm>
            <a:off x="-3044" y="-1"/>
            <a:ext cx="12188932" cy="6857990"/>
          </a:xfrm>
          <a:prstGeom prst="rect">
            <a:avLst/>
          </a:prstGeom>
        </p:spPr>
      </p:pic>
      <p:sp>
        <p:nvSpPr>
          <p:cNvPr id="35" name="Rectangle 34">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9D5B250-FE28-404F-AE63-F9232F482255}"/>
              </a:ext>
            </a:extLst>
          </p:cNvPr>
          <p:cNvSpPr>
            <a:spLocks noGrp="1"/>
          </p:cNvSpPr>
          <p:nvPr>
            <p:ph type="title"/>
          </p:nvPr>
        </p:nvSpPr>
        <p:spPr>
          <a:xfrm>
            <a:off x="1519422" y="4640508"/>
            <a:ext cx="9144000" cy="1152663"/>
          </a:xfrm>
        </p:spPr>
        <p:txBody>
          <a:bodyPr vert="horz" lIns="91440" tIns="45720" rIns="91440" bIns="45720" rtlCol="0" anchor="b">
            <a:normAutofit/>
          </a:bodyPr>
          <a:lstStyle/>
          <a:p>
            <a:pPr algn="ctr"/>
            <a:r>
              <a:rPr lang="en-US" sz="4800" kern="1200" dirty="0">
                <a:solidFill>
                  <a:schemeClr val="bg1"/>
                </a:solidFill>
                <a:latin typeface="+mj-lt"/>
                <a:ea typeface="+mj-ea"/>
                <a:cs typeface="+mj-cs"/>
              </a:rPr>
              <a:t>  Dedication</a:t>
            </a:r>
          </a:p>
        </p:txBody>
      </p:sp>
    </p:spTree>
    <p:extLst>
      <p:ext uri="{BB962C8B-B14F-4D97-AF65-F5344CB8AC3E}">
        <p14:creationId xmlns:p14="http://schemas.microsoft.com/office/powerpoint/2010/main" val="4021335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D9C6249-41FF-D343-B458-78D2EFE1CA2E}"/>
              </a:ext>
            </a:extLst>
          </p:cNvPr>
          <p:cNvSpPr>
            <a:spLocks noGrp="1"/>
          </p:cNvSpPr>
          <p:nvPr>
            <p:ph type="title"/>
          </p:nvPr>
        </p:nvSpPr>
        <p:spPr>
          <a:xfrm>
            <a:off x="838200" y="365125"/>
            <a:ext cx="10515600" cy="1325563"/>
          </a:xfrm>
        </p:spPr>
        <p:txBody>
          <a:bodyPr anchor="t">
            <a:normAutofit/>
          </a:bodyPr>
          <a:lstStyle/>
          <a:p>
            <a:r>
              <a:rPr lang="en-US" dirty="0"/>
              <a:t>Epigraph</a:t>
            </a:r>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DD7DD1-B440-C948-ABD4-898CC5D7EA55}"/>
              </a:ext>
            </a:extLst>
          </p:cNvPr>
          <p:cNvSpPr>
            <a:spLocks noGrp="1"/>
          </p:cNvSpPr>
          <p:nvPr>
            <p:ph idx="1"/>
          </p:nvPr>
        </p:nvSpPr>
        <p:spPr>
          <a:xfrm>
            <a:off x="838200" y="970532"/>
            <a:ext cx="10515600" cy="5191361"/>
          </a:xfrm>
          <a:solidFill>
            <a:schemeClr val="bg1"/>
          </a:solidFill>
        </p:spPr>
        <p:style>
          <a:lnRef idx="2">
            <a:schemeClr val="dk1"/>
          </a:lnRef>
          <a:fillRef idx="1">
            <a:schemeClr val="lt1"/>
          </a:fillRef>
          <a:effectRef idx="0">
            <a:schemeClr val="dk1"/>
          </a:effectRef>
          <a:fontRef idx="minor">
            <a:schemeClr val="dk1"/>
          </a:fontRef>
        </p:style>
        <p:txBody>
          <a:bodyPr anchor="ctr">
            <a:noAutofit/>
          </a:bodyPr>
          <a:lstStyle/>
          <a:p>
            <a:pPr marL="0" indent="0">
              <a:buNone/>
            </a:pPr>
            <a:r>
              <a:rPr lang="en-US" sz="2750" dirty="0"/>
              <a:t>I think that for many of us in childhood the ability to attach intently to a few cultural objects, objects of high or popular culture or both, objects whose meaning seemed mysterious, excessive, or oblique in relation to the codes most readily available to us, became a prime resource for survival. We needed for there to be sites where the meanings didn’t line up tidily with each other, and we learned to invest those sites with fascination and love. This can’t help coloring the adult relation to cultural texts and objects; in fact, it’s almost hard for me to imagine another way of coming to care enough about literature to give a lifetime to it. </a:t>
            </a:r>
          </a:p>
          <a:p>
            <a:pPr marL="0" indent="0" algn="r">
              <a:buNone/>
            </a:pPr>
            <a:r>
              <a:rPr lang="en-US" sz="2750" dirty="0"/>
              <a:t> – Eve </a:t>
            </a:r>
            <a:r>
              <a:rPr lang="en-US" sz="2750" dirty="0" err="1"/>
              <a:t>Kosofsky</a:t>
            </a:r>
            <a:r>
              <a:rPr lang="en-US" sz="2750" dirty="0"/>
              <a:t> Sedgwick, </a:t>
            </a:r>
            <a:r>
              <a:rPr lang="en-US" sz="2750" i="1" dirty="0"/>
              <a:t>Tendencies</a:t>
            </a:r>
            <a:r>
              <a:rPr lang="en-US" sz="2750" dirty="0"/>
              <a:t> (1993), p. 3</a:t>
            </a:r>
          </a:p>
        </p:txBody>
      </p:sp>
    </p:spTree>
    <p:extLst>
      <p:ext uri="{BB962C8B-B14F-4D97-AF65-F5344CB8AC3E}">
        <p14:creationId xmlns:p14="http://schemas.microsoft.com/office/powerpoint/2010/main" val="1254938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7F7A4C8-F910-9348-880F-743569D50706}"/>
              </a:ext>
            </a:extLst>
          </p:cNvPr>
          <p:cNvSpPr>
            <a:spLocks noGrp="1"/>
          </p:cNvSpPr>
          <p:nvPr>
            <p:ph type="title"/>
          </p:nvPr>
        </p:nvSpPr>
        <p:spPr>
          <a:xfrm>
            <a:off x="6417732" y="957715"/>
            <a:ext cx="5130798" cy="2750419"/>
          </a:xfrm>
        </p:spPr>
        <p:txBody>
          <a:bodyPr vert="horz" lIns="91440" tIns="45720" rIns="91440" bIns="45720" rtlCol="0" anchor="b">
            <a:normAutofit/>
          </a:bodyPr>
          <a:lstStyle/>
          <a:p>
            <a:pPr algn="ctr"/>
            <a:r>
              <a:rPr lang="en-US" kern="1200">
                <a:solidFill>
                  <a:schemeClr val="tx1"/>
                </a:solidFill>
                <a:latin typeface="+mj-lt"/>
                <a:ea typeface="+mj-ea"/>
                <a:cs typeface="+mj-cs"/>
              </a:rPr>
              <a:t>Part 1: Love’s Conceptual Function</a:t>
            </a:r>
          </a:p>
        </p:txBody>
      </p:sp>
      <p:sp>
        <p:nvSpPr>
          <p:cNvPr id="3" name="Text Placeholder 2">
            <a:extLst>
              <a:ext uri="{FF2B5EF4-FFF2-40B4-BE49-F238E27FC236}">
                <a16:creationId xmlns:a16="http://schemas.microsoft.com/office/drawing/2014/main" id="{1BD82EB6-6982-9A45-8913-EB271D1A61CD}"/>
              </a:ext>
            </a:extLst>
          </p:cNvPr>
          <p:cNvSpPr>
            <a:spLocks noGrp="1"/>
          </p:cNvSpPr>
          <p:nvPr>
            <p:ph type="body" idx="1"/>
          </p:nvPr>
        </p:nvSpPr>
        <p:spPr>
          <a:xfrm>
            <a:off x="6417732" y="3800209"/>
            <a:ext cx="5130798" cy="2307022"/>
          </a:xfrm>
        </p:spPr>
        <p:txBody>
          <a:bodyPr vert="horz" lIns="91440" tIns="45720" rIns="91440" bIns="45720" rtlCol="0">
            <a:normAutofit/>
          </a:bodyPr>
          <a:lstStyle/>
          <a:p>
            <a:pPr algn="ctr"/>
            <a:endParaRPr lang="en-US" sz="2400" kern="1200">
              <a:solidFill>
                <a:schemeClr val="tx1"/>
              </a:solidFill>
              <a:latin typeface="+mn-lt"/>
              <a:ea typeface="+mn-ea"/>
              <a:cs typeface="+mn-cs"/>
            </a:endParaRPr>
          </a:p>
        </p:txBody>
      </p:sp>
      <p:pic>
        <p:nvPicPr>
          <p:cNvPr id="7" name="Graphic 6" descr="Love Letter">
            <a:extLst>
              <a:ext uri="{FF2B5EF4-FFF2-40B4-BE49-F238E27FC236}">
                <a16:creationId xmlns:a16="http://schemas.microsoft.com/office/drawing/2014/main" id="{1F9ECF09-FE96-4784-808C-AF181FF3AA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03808"/>
            <a:ext cx="5850384" cy="5850384"/>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8" name="Oval 17">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646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dirty="0"/>
              <a:t>you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4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solidFill>
                  <a:srgbClr val="FF0000"/>
                </a:solidFill>
              </a:rPr>
              <a:t>The time will</a:t>
            </a:r>
            <a:r>
              <a:rPr lang="en-US" sz="1800" dirty="0"/>
              <a:t> come</a:t>
            </a:r>
          </a:p>
          <a:p>
            <a:pPr marL="0" indent="0">
              <a:buNone/>
            </a:pPr>
            <a:r>
              <a:rPr lang="en-US" sz="1800" dirty="0"/>
              <a:t>when, with elation,</a:t>
            </a:r>
          </a:p>
          <a:p>
            <a:pPr marL="0" indent="0">
              <a:buNone/>
            </a:pPr>
            <a:r>
              <a:rPr lang="en-US" sz="1800" dirty="0"/>
              <a:t>you </a:t>
            </a:r>
            <a:r>
              <a:rPr lang="en-US" sz="1800" dirty="0">
                <a:solidFill>
                  <a:srgbClr val="FF0000"/>
                </a:solidFill>
              </a:rPr>
              <a:t>will</a:t>
            </a:r>
            <a:r>
              <a:rPr lang="en-US" sz="1800" dirty="0"/>
              <a:t> greet yourself arriving</a:t>
            </a:r>
          </a:p>
          <a:p>
            <a:pPr marL="0" indent="0">
              <a:buNone/>
            </a:pPr>
            <a:r>
              <a:rPr lang="en-US" sz="1800" dirty="0"/>
              <a:t>at your own door, in your own mirror,</a:t>
            </a:r>
          </a:p>
          <a:p>
            <a:pPr marL="0" indent="0">
              <a:buNone/>
            </a:pPr>
            <a:r>
              <a:rPr lang="en-US" sz="1800" dirty="0"/>
              <a:t>and each </a:t>
            </a:r>
            <a:r>
              <a:rPr lang="en-US" sz="1800" dirty="0">
                <a:solidFill>
                  <a:srgbClr val="FF0000"/>
                </a:solidFill>
              </a:rPr>
              <a:t>will</a:t>
            </a:r>
            <a:r>
              <a:rPr lang="en-US" sz="1800" dirty="0"/>
              <a:t> smile at the other’s welcome,</a:t>
            </a:r>
            <a:br>
              <a:rPr lang="en-US" sz="1800" dirty="0"/>
            </a:br>
            <a:endParaRPr lang="en-US" sz="1800" dirty="0"/>
          </a:p>
          <a:p>
            <a:pPr marL="0" indent="0">
              <a:buNone/>
            </a:pPr>
            <a:r>
              <a:rPr lang="en-US" sz="1800" dirty="0"/>
              <a:t>and say, sit here. Eat.</a:t>
            </a:r>
          </a:p>
          <a:p>
            <a:pPr marL="0" indent="0">
              <a:buNone/>
            </a:pPr>
            <a:r>
              <a:rPr lang="en-US" sz="1800" dirty="0"/>
              <a:t>You </a:t>
            </a:r>
            <a:r>
              <a:rPr lang="en-US" sz="1800" dirty="0">
                <a:solidFill>
                  <a:srgbClr val="FF0000"/>
                </a:solidFill>
              </a:rPr>
              <a:t>will</a:t>
            </a:r>
            <a:r>
              <a:rPr lang="en-US" sz="1800" dirty="0"/>
              <a:t>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8507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solidFill>
                  <a:srgbClr val="FF0000"/>
                </a:solidFill>
              </a:rPr>
              <a:t>The time will</a:t>
            </a:r>
            <a:r>
              <a:rPr lang="en-US" sz="1800" dirty="0"/>
              <a:t> come</a:t>
            </a:r>
          </a:p>
          <a:p>
            <a:pPr marL="0" indent="0">
              <a:buNone/>
            </a:pPr>
            <a:r>
              <a:rPr lang="en-US" sz="1800" dirty="0"/>
              <a:t>when, with elation,</a:t>
            </a:r>
          </a:p>
          <a:p>
            <a:pPr marL="0" indent="0">
              <a:buNone/>
            </a:pPr>
            <a:r>
              <a:rPr lang="en-US" sz="1800" dirty="0"/>
              <a:t>you </a:t>
            </a:r>
            <a:r>
              <a:rPr lang="en-US" sz="1800" dirty="0">
                <a:solidFill>
                  <a:srgbClr val="FF0000"/>
                </a:solidFill>
              </a:rPr>
              <a:t>will</a:t>
            </a:r>
            <a:r>
              <a:rPr lang="en-US" sz="1800" dirty="0"/>
              <a:t> greet yourself arriving</a:t>
            </a:r>
          </a:p>
          <a:p>
            <a:pPr marL="0" indent="0">
              <a:buNone/>
            </a:pPr>
            <a:r>
              <a:rPr lang="en-US" sz="1800" dirty="0"/>
              <a:t>at your own door, in your own mirror,</a:t>
            </a:r>
          </a:p>
          <a:p>
            <a:pPr marL="0" indent="0">
              <a:buNone/>
            </a:pPr>
            <a:r>
              <a:rPr lang="en-US" sz="1800" dirty="0"/>
              <a:t>and each </a:t>
            </a:r>
            <a:r>
              <a:rPr lang="en-US" sz="1800" dirty="0">
                <a:solidFill>
                  <a:srgbClr val="FF0000"/>
                </a:solidFill>
              </a:rPr>
              <a:t>will</a:t>
            </a:r>
            <a:r>
              <a:rPr lang="en-US" sz="1800" dirty="0"/>
              <a:t> smile at the other’s welcome,</a:t>
            </a:r>
            <a:br>
              <a:rPr lang="en-US" sz="1800" dirty="0"/>
            </a:br>
            <a:endParaRPr lang="en-US" sz="1800" dirty="0"/>
          </a:p>
          <a:p>
            <a:pPr marL="0" indent="0">
              <a:buNone/>
            </a:pPr>
            <a:r>
              <a:rPr lang="en-US" sz="1800" dirty="0"/>
              <a:t>and say, </a:t>
            </a:r>
            <a:r>
              <a:rPr lang="en-US" sz="1800" dirty="0">
                <a:solidFill>
                  <a:srgbClr val="00B050"/>
                </a:solidFill>
              </a:rPr>
              <a:t>sit here. Eat</a:t>
            </a:r>
            <a:r>
              <a:rPr lang="en-US" sz="1800" dirty="0"/>
              <a:t>.</a:t>
            </a:r>
          </a:p>
          <a:p>
            <a:pPr marL="0" indent="0">
              <a:buNone/>
            </a:pPr>
            <a:r>
              <a:rPr lang="en-US" sz="1800" dirty="0"/>
              <a:t>You </a:t>
            </a:r>
            <a:r>
              <a:rPr lang="en-US" sz="1800" dirty="0">
                <a:solidFill>
                  <a:srgbClr val="FF0000"/>
                </a:solidFill>
              </a:rPr>
              <a:t>will</a:t>
            </a:r>
            <a:r>
              <a:rPr lang="en-US" sz="1800" dirty="0"/>
              <a:t>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solidFill>
                  <a:srgbClr val="00B050"/>
                </a:solidFill>
              </a:rPr>
              <a:t>Sit. Feast on your life</a:t>
            </a:r>
            <a:r>
              <a:rPr lang="en-US" sz="1800" dirty="0"/>
              <a:t>.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347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t>
            </a:r>
            <a:r>
              <a:rPr lang="en-US" b="1" dirty="0">
                <a:solidFill>
                  <a:srgbClr val="7030A0"/>
                </a:solidFill>
              </a:rPr>
              <a:t>after</a:t>
            </a:r>
            <a:r>
              <a:rPr lang="en-US" b="1" dirty="0">
                <a:solidFill>
                  <a:srgbClr val="FFFFFF"/>
                </a:solidFill>
              </a:rPr>
              <a:t>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solidFill>
                  <a:srgbClr val="FF0000"/>
                </a:solidFill>
              </a:rPr>
              <a:t>The time will</a:t>
            </a:r>
            <a:r>
              <a:rPr lang="en-US" sz="1800" dirty="0"/>
              <a:t> come</a:t>
            </a:r>
          </a:p>
          <a:p>
            <a:pPr marL="0" indent="0">
              <a:buNone/>
            </a:pPr>
            <a:r>
              <a:rPr lang="en-US" sz="1800" dirty="0"/>
              <a:t>when, with elation,</a:t>
            </a:r>
          </a:p>
          <a:p>
            <a:pPr marL="0" indent="0">
              <a:buNone/>
            </a:pPr>
            <a:r>
              <a:rPr lang="en-US" sz="1800" dirty="0"/>
              <a:t>you </a:t>
            </a:r>
            <a:r>
              <a:rPr lang="en-US" sz="1800" dirty="0">
                <a:solidFill>
                  <a:srgbClr val="FF0000"/>
                </a:solidFill>
              </a:rPr>
              <a:t>will</a:t>
            </a:r>
            <a:r>
              <a:rPr lang="en-US" sz="1800" dirty="0"/>
              <a:t> greet yourself arriving</a:t>
            </a:r>
          </a:p>
          <a:p>
            <a:pPr marL="0" indent="0">
              <a:buNone/>
            </a:pPr>
            <a:r>
              <a:rPr lang="en-US" sz="1800" dirty="0"/>
              <a:t>at your own door, in your own mirror,</a:t>
            </a:r>
          </a:p>
          <a:p>
            <a:pPr marL="0" indent="0">
              <a:buNone/>
            </a:pPr>
            <a:r>
              <a:rPr lang="en-US" sz="1800" dirty="0"/>
              <a:t>and each </a:t>
            </a:r>
            <a:r>
              <a:rPr lang="en-US" sz="1800" dirty="0">
                <a:solidFill>
                  <a:srgbClr val="FF0000"/>
                </a:solidFill>
              </a:rPr>
              <a:t>will</a:t>
            </a:r>
            <a:r>
              <a:rPr lang="en-US" sz="1800" dirty="0"/>
              <a:t> smile at the other’s welcome,</a:t>
            </a:r>
            <a:br>
              <a:rPr lang="en-US" sz="1800" dirty="0"/>
            </a:br>
            <a:endParaRPr lang="en-US" sz="1800" dirty="0"/>
          </a:p>
          <a:p>
            <a:pPr marL="0" indent="0">
              <a:buNone/>
            </a:pPr>
            <a:r>
              <a:rPr lang="en-US" sz="1800" dirty="0"/>
              <a:t>and say, </a:t>
            </a:r>
            <a:r>
              <a:rPr lang="en-US" sz="1800" dirty="0">
                <a:solidFill>
                  <a:srgbClr val="00B050"/>
                </a:solidFill>
              </a:rPr>
              <a:t>sit here. Eat</a:t>
            </a:r>
            <a:r>
              <a:rPr lang="en-US" sz="1800" dirty="0"/>
              <a:t>.</a:t>
            </a:r>
          </a:p>
          <a:p>
            <a:pPr marL="0" indent="0">
              <a:buNone/>
            </a:pPr>
            <a:r>
              <a:rPr lang="en-US" sz="1800" dirty="0"/>
              <a:t>You </a:t>
            </a:r>
            <a:r>
              <a:rPr lang="en-US" sz="1800" dirty="0">
                <a:solidFill>
                  <a:srgbClr val="FF0000"/>
                </a:solidFill>
              </a:rPr>
              <a:t>will</a:t>
            </a:r>
            <a:r>
              <a:rPr lang="en-US" sz="1800" dirty="0"/>
              <a:t>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solidFill>
                  <a:srgbClr val="00B050"/>
                </a:solidFill>
              </a:rPr>
              <a:t>Sit. Feast on your life</a:t>
            </a:r>
            <a:r>
              <a:rPr lang="en-US" sz="1800" dirty="0"/>
              <a:t>.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400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t>
            </a:r>
            <a:r>
              <a:rPr lang="en-US" b="1" dirty="0">
                <a:solidFill>
                  <a:srgbClr val="7030A0"/>
                </a:solidFill>
              </a:rPr>
              <a:t>after</a:t>
            </a:r>
            <a:r>
              <a:rPr lang="en-US" b="1" dirty="0">
                <a:solidFill>
                  <a:srgbClr val="FFFFFF"/>
                </a:solidFill>
              </a:rPr>
              <a:t>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solidFill>
                  <a:srgbClr val="FF0000"/>
                </a:solidFill>
              </a:rPr>
              <a:t>The time will</a:t>
            </a:r>
            <a:r>
              <a:rPr lang="en-US" sz="1800" dirty="0"/>
              <a:t> come</a:t>
            </a:r>
          </a:p>
          <a:p>
            <a:pPr marL="0" indent="0">
              <a:buNone/>
            </a:pPr>
            <a:r>
              <a:rPr lang="en-US" sz="1800" dirty="0"/>
              <a:t>when, with elation,</a:t>
            </a:r>
          </a:p>
          <a:p>
            <a:pPr marL="0" indent="0">
              <a:buNone/>
            </a:pPr>
            <a:r>
              <a:rPr lang="en-US" sz="1800" dirty="0"/>
              <a:t>you </a:t>
            </a:r>
            <a:r>
              <a:rPr lang="en-US" sz="1800" dirty="0">
                <a:solidFill>
                  <a:srgbClr val="FF0000"/>
                </a:solidFill>
              </a:rPr>
              <a:t>will</a:t>
            </a:r>
            <a:r>
              <a:rPr lang="en-US" sz="1800" dirty="0"/>
              <a:t> greet yourself arriving</a:t>
            </a:r>
          </a:p>
          <a:p>
            <a:pPr marL="0" indent="0">
              <a:buNone/>
            </a:pPr>
            <a:r>
              <a:rPr lang="en-US" sz="1800" dirty="0"/>
              <a:t>at your own door, in your own mirror,</a:t>
            </a:r>
          </a:p>
          <a:p>
            <a:pPr marL="0" indent="0">
              <a:buNone/>
            </a:pPr>
            <a:r>
              <a:rPr lang="en-US" sz="1800" dirty="0"/>
              <a:t>and each </a:t>
            </a:r>
            <a:r>
              <a:rPr lang="en-US" sz="1800" dirty="0">
                <a:solidFill>
                  <a:srgbClr val="FF0000"/>
                </a:solidFill>
              </a:rPr>
              <a:t>will</a:t>
            </a:r>
            <a:r>
              <a:rPr lang="en-US" sz="1800" dirty="0"/>
              <a:t> smile at the other’s welcome,</a:t>
            </a:r>
            <a:br>
              <a:rPr lang="en-US" sz="1800" dirty="0"/>
            </a:br>
            <a:endParaRPr lang="en-US" sz="1800" dirty="0"/>
          </a:p>
          <a:p>
            <a:pPr marL="0" indent="0">
              <a:buNone/>
            </a:pPr>
            <a:r>
              <a:rPr lang="en-US" sz="1800" dirty="0"/>
              <a:t>and say, </a:t>
            </a:r>
            <a:r>
              <a:rPr lang="en-US" sz="1800" dirty="0">
                <a:solidFill>
                  <a:srgbClr val="00B050"/>
                </a:solidFill>
              </a:rPr>
              <a:t>sit here. Eat</a:t>
            </a:r>
            <a:r>
              <a:rPr lang="en-US" sz="1800" dirty="0"/>
              <a:t>.</a:t>
            </a:r>
          </a:p>
          <a:p>
            <a:pPr marL="0" indent="0">
              <a:buNone/>
            </a:pPr>
            <a:r>
              <a:rPr lang="en-US" sz="1800" dirty="0"/>
              <a:t>You </a:t>
            </a:r>
            <a:r>
              <a:rPr lang="en-US" sz="1800" dirty="0">
                <a:solidFill>
                  <a:srgbClr val="FF0000"/>
                </a:solidFill>
              </a:rPr>
              <a:t>will</a:t>
            </a:r>
            <a:r>
              <a:rPr lang="en-US" sz="1800" dirty="0"/>
              <a:t>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a:t>
            </a:r>
            <a:r>
              <a:rPr lang="en-US" sz="1800" u="sng" dirty="0"/>
              <a:t>love-letters</a:t>
            </a:r>
            <a:r>
              <a:rPr lang="en-US" sz="1800" dirty="0"/>
              <a:t> from the bookshelf,</a:t>
            </a:r>
            <a:br>
              <a:rPr lang="en-US" sz="1800" dirty="0"/>
            </a:br>
            <a:endParaRPr lang="en-US" sz="1800" dirty="0"/>
          </a:p>
          <a:p>
            <a:pPr marL="0" indent="0">
              <a:buNone/>
            </a:pPr>
            <a:r>
              <a:rPr lang="en-US" sz="1800" dirty="0"/>
              <a:t>the </a:t>
            </a:r>
            <a:r>
              <a:rPr lang="en-US" sz="1800" u="sng" dirty="0"/>
              <a:t>photographs</a:t>
            </a:r>
            <a:r>
              <a:rPr lang="en-US" sz="1800" dirty="0"/>
              <a:t>, the </a:t>
            </a:r>
            <a:r>
              <a:rPr lang="en-US" sz="1800" u="sng" dirty="0"/>
              <a:t>desperate notes</a:t>
            </a:r>
            <a:r>
              <a:rPr lang="en-US" sz="1800" dirty="0"/>
              <a:t>,</a:t>
            </a:r>
          </a:p>
          <a:p>
            <a:pPr marL="0" indent="0">
              <a:buNone/>
            </a:pPr>
            <a:r>
              <a:rPr lang="en-US" sz="1800" dirty="0"/>
              <a:t>peel your own image from the mirror.</a:t>
            </a:r>
          </a:p>
          <a:p>
            <a:pPr marL="0" indent="0">
              <a:buNone/>
            </a:pPr>
            <a:r>
              <a:rPr lang="en-US" sz="1800" dirty="0">
                <a:solidFill>
                  <a:srgbClr val="00B050"/>
                </a:solidFill>
              </a:rPr>
              <a:t>Sit. Feast on your life</a:t>
            </a:r>
            <a:r>
              <a:rPr lang="en-US" sz="1800" dirty="0"/>
              <a:t>.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709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dirty="0"/>
              <a:t>you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766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a:t>
            </a:r>
            <a:r>
              <a:rPr lang="en-US" b="1" dirty="0">
                <a:solidFill>
                  <a:srgbClr val="C00000"/>
                </a:solidFill>
              </a:rPr>
              <a:t>Walcott</a:t>
            </a:r>
            <a:r>
              <a:rPr lang="en-US" b="1" dirty="0">
                <a:solidFill>
                  <a:srgbClr val="FFFFFF"/>
                </a:solidFill>
              </a:rPr>
              <a: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b="1" dirty="0">
                <a:solidFill>
                  <a:srgbClr val="C00000"/>
                </a:solidFill>
              </a:rPr>
              <a:t>you</a:t>
            </a:r>
            <a:r>
              <a:rPr lang="en-US" sz="1800" dirty="0"/>
              <a:t>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595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a:t>
            </a:r>
            <a:r>
              <a:rPr lang="en-US" b="1" dirty="0">
                <a:solidFill>
                  <a:srgbClr val="C00000"/>
                </a:solidFill>
              </a:rPr>
              <a:t>Walcott</a:t>
            </a:r>
            <a:r>
              <a:rPr lang="en-US" b="1" dirty="0">
                <a:solidFill>
                  <a:srgbClr val="FFFFFF"/>
                </a:solidFill>
              </a:rPr>
              <a: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b="1" dirty="0">
                <a:solidFill>
                  <a:srgbClr val="C00000"/>
                </a:solidFill>
              </a:rPr>
              <a:t>you</a:t>
            </a:r>
            <a:r>
              <a:rPr lang="en-US" sz="1800" dirty="0"/>
              <a:t>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t>
            </a:r>
            <a:r>
              <a:rPr lang="en-US" sz="1800" b="1" dirty="0">
                <a:solidFill>
                  <a:srgbClr val="C00000"/>
                </a:solidFill>
              </a:rPr>
              <a:t>another</a:t>
            </a:r>
            <a:r>
              <a:rPr lang="en-US" sz="1800" dirty="0"/>
              <a:t>,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839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a:t>
            </a:r>
            <a:r>
              <a:rPr lang="en-US" b="1" dirty="0">
                <a:solidFill>
                  <a:srgbClr val="C00000"/>
                </a:solidFill>
              </a:rPr>
              <a:t>Walcott</a:t>
            </a:r>
            <a:r>
              <a:rPr lang="en-US" b="1" dirty="0">
                <a:solidFill>
                  <a:srgbClr val="FFFFFF"/>
                </a:solidFill>
              </a:rPr>
              <a: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b="1" dirty="0">
                <a:solidFill>
                  <a:srgbClr val="C00000"/>
                </a:solidFill>
              </a:rPr>
              <a:t>you</a:t>
            </a:r>
            <a:r>
              <a:rPr lang="en-US" sz="1800" dirty="0"/>
              <a:t> will greet </a:t>
            </a:r>
            <a:r>
              <a:rPr lang="en-US" sz="1800" b="1" dirty="0">
                <a:solidFill>
                  <a:srgbClr val="C00000"/>
                </a:solidFill>
              </a:rPr>
              <a:t>yourself</a:t>
            </a:r>
            <a:r>
              <a:rPr lang="en-US" sz="1800" dirty="0"/>
              <a:t> arriving</a:t>
            </a:r>
          </a:p>
          <a:p>
            <a:pPr marL="0" indent="0">
              <a:buNone/>
            </a:pPr>
            <a:r>
              <a:rPr lang="en-US" sz="1800" dirty="0"/>
              <a:t>at your own door, in your own </a:t>
            </a:r>
            <a:r>
              <a:rPr lang="en-US" sz="1800" b="1" dirty="0">
                <a:solidFill>
                  <a:srgbClr val="C00000"/>
                </a:solidFill>
              </a:rPr>
              <a:t>mirror</a:t>
            </a:r>
            <a:r>
              <a:rPr lang="en-US" sz="1800" dirty="0"/>
              <a:t>,</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a:t>
            </a:r>
            <a:r>
              <a:rPr lang="en-US" sz="1800" b="1" dirty="0">
                <a:solidFill>
                  <a:srgbClr val="C00000"/>
                </a:solidFill>
              </a:rPr>
              <a:t>stranger</a:t>
            </a:r>
            <a:r>
              <a:rPr lang="en-US" sz="1800" dirty="0"/>
              <a:t> who was </a:t>
            </a:r>
            <a:r>
              <a:rPr lang="en-US" sz="1800" b="1" dirty="0">
                <a:solidFill>
                  <a:srgbClr val="C00000"/>
                </a:solidFill>
              </a:rPr>
              <a:t>your self</a:t>
            </a:r>
            <a:r>
              <a:rPr lang="en-US" sz="1800" dirty="0"/>
              <a:t>.</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t>
            </a:r>
            <a:r>
              <a:rPr lang="en-US" sz="1800" b="1" dirty="0">
                <a:solidFill>
                  <a:srgbClr val="C00000"/>
                </a:solidFill>
              </a:rPr>
              <a:t>another</a:t>
            </a:r>
            <a:r>
              <a:rPr lang="en-US" sz="1800" dirty="0"/>
              <a:t>,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360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a:t>
            </a:r>
            <a:r>
              <a:rPr lang="en-US" b="1" dirty="0">
                <a:solidFill>
                  <a:srgbClr val="C00000"/>
                </a:solidFill>
              </a:rPr>
              <a:t>Walcott</a:t>
            </a:r>
            <a:r>
              <a:rPr lang="en-US" b="1" dirty="0">
                <a:solidFill>
                  <a:srgbClr val="FFFFFF"/>
                </a:solidFill>
              </a:rPr>
              <a: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b="1" dirty="0">
                <a:solidFill>
                  <a:srgbClr val="C00000"/>
                </a:solidFill>
              </a:rPr>
              <a:t>you</a:t>
            </a:r>
            <a:r>
              <a:rPr lang="en-US" sz="1800" dirty="0"/>
              <a:t> will greet </a:t>
            </a:r>
            <a:r>
              <a:rPr lang="en-US" sz="1800" b="1" dirty="0">
                <a:solidFill>
                  <a:srgbClr val="C00000"/>
                </a:solidFill>
              </a:rPr>
              <a:t>yourself</a:t>
            </a:r>
            <a:r>
              <a:rPr lang="en-US" sz="1800" dirty="0"/>
              <a:t> arriving</a:t>
            </a:r>
          </a:p>
          <a:p>
            <a:pPr marL="0" indent="0">
              <a:buNone/>
            </a:pPr>
            <a:r>
              <a:rPr lang="en-US" sz="1800" dirty="0"/>
              <a:t>at your own door, in your own </a:t>
            </a:r>
            <a:r>
              <a:rPr lang="en-US" sz="1800" b="1" dirty="0">
                <a:solidFill>
                  <a:srgbClr val="C00000"/>
                </a:solidFill>
              </a:rPr>
              <a:t>mirror</a:t>
            </a:r>
            <a:r>
              <a:rPr lang="en-US" sz="1800" dirty="0"/>
              <a:t>,</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a:t>
            </a:r>
            <a:r>
              <a:rPr lang="en-US" sz="1800" b="1" dirty="0">
                <a:solidFill>
                  <a:srgbClr val="C00000"/>
                </a:solidFill>
              </a:rPr>
              <a:t>stranger</a:t>
            </a:r>
            <a:r>
              <a:rPr lang="en-US" sz="1800" dirty="0"/>
              <a:t> who was </a:t>
            </a:r>
            <a:r>
              <a:rPr lang="en-US" sz="1800" b="1" dirty="0">
                <a:solidFill>
                  <a:srgbClr val="C00000"/>
                </a:solidFill>
              </a:rPr>
              <a:t>your self</a:t>
            </a:r>
            <a:r>
              <a:rPr lang="en-US" sz="1800" dirty="0"/>
              <a:t>.</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t>
            </a:r>
            <a:r>
              <a:rPr lang="en-US" sz="1800" b="1" dirty="0">
                <a:solidFill>
                  <a:srgbClr val="C00000"/>
                </a:solidFill>
              </a:rPr>
              <a:t>another</a:t>
            </a:r>
            <a:r>
              <a:rPr lang="en-US" sz="1800" dirty="0"/>
              <a:t>,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a:t>
            </a:r>
            <a:r>
              <a:rPr lang="en-US" sz="1800" b="1" dirty="0">
                <a:solidFill>
                  <a:srgbClr val="C00000"/>
                </a:solidFill>
              </a:rPr>
              <a:t>your life</a:t>
            </a:r>
            <a:r>
              <a:rPr lang="en-US" sz="1800" dirty="0"/>
              <a:t>.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719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a:t>
            </a:r>
            <a:r>
              <a:rPr lang="en-US" b="1" dirty="0">
                <a:solidFill>
                  <a:srgbClr val="C00000"/>
                </a:solidFill>
              </a:rPr>
              <a:t>Walcott</a:t>
            </a:r>
            <a:r>
              <a:rPr lang="en-US" b="1" dirty="0">
                <a:solidFill>
                  <a:srgbClr val="FFFFFF"/>
                </a:solidFill>
              </a:rPr>
              <a: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b="1" dirty="0">
                <a:solidFill>
                  <a:srgbClr val="C00000"/>
                </a:solidFill>
              </a:rPr>
              <a:t>you</a:t>
            </a:r>
            <a:r>
              <a:rPr lang="en-US" sz="1800" dirty="0"/>
              <a:t> will greet </a:t>
            </a:r>
            <a:r>
              <a:rPr lang="en-US" sz="1800" b="1" dirty="0">
                <a:solidFill>
                  <a:srgbClr val="C00000"/>
                </a:solidFill>
              </a:rPr>
              <a:t>yourself</a:t>
            </a:r>
            <a:r>
              <a:rPr lang="en-US" sz="1800" dirty="0"/>
              <a:t> arriving</a:t>
            </a:r>
          </a:p>
          <a:p>
            <a:pPr marL="0" indent="0">
              <a:buNone/>
            </a:pPr>
            <a:r>
              <a:rPr lang="en-US" sz="1800" dirty="0"/>
              <a:t>at your own door, in your own </a:t>
            </a:r>
            <a:r>
              <a:rPr lang="en-US" sz="1800" b="1" dirty="0">
                <a:solidFill>
                  <a:srgbClr val="C00000"/>
                </a:solidFill>
              </a:rPr>
              <a:t>mirror</a:t>
            </a:r>
            <a:r>
              <a:rPr lang="en-US" sz="1800" dirty="0"/>
              <a:t>,</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a:t>
            </a:r>
            <a:r>
              <a:rPr lang="en-US" sz="1800" b="1" dirty="0">
                <a:solidFill>
                  <a:srgbClr val="C00000"/>
                </a:solidFill>
              </a:rPr>
              <a:t>stranger</a:t>
            </a:r>
            <a:r>
              <a:rPr lang="en-US" sz="1800" dirty="0"/>
              <a:t> who was </a:t>
            </a:r>
            <a:r>
              <a:rPr lang="en-US" sz="1800" b="1" dirty="0">
                <a:solidFill>
                  <a:srgbClr val="C00000"/>
                </a:solidFill>
              </a:rPr>
              <a:t>your self</a:t>
            </a:r>
            <a:r>
              <a:rPr lang="en-US" sz="1800" dirty="0"/>
              <a:t>.</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t>
            </a:r>
            <a:r>
              <a:rPr lang="en-US" sz="1800" b="1" dirty="0">
                <a:solidFill>
                  <a:srgbClr val="C00000"/>
                </a:solidFill>
              </a:rPr>
              <a:t>another</a:t>
            </a:r>
            <a:r>
              <a:rPr lang="en-US" sz="1800" dirty="0"/>
              <a:t>, who knows you by heart.</a:t>
            </a:r>
          </a:p>
          <a:p>
            <a:pPr marL="0" indent="0">
              <a:buNone/>
            </a:pPr>
            <a:r>
              <a:rPr lang="en-US" sz="1800" dirty="0"/>
              <a:t>Take down the love-letters from </a:t>
            </a:r>
            <a:r>
              <a:rPr lang="en-US" sz="1800" b="1" dirty="0">
                <a:solidFill>
                  <a:srgbClr val="C00000"/>
                </a:solidFill>
              </a:rPr>
              <a:t>the bookshelf,</a:t>
            </a:r>
            <a:br>
              <a:rPr lang="en-US" sz="1800" b="1" dirty="0">
                <a:solidFill>
                  <a:srgbClr val="C00000"/>
                </a:solidFill>
              </a:rPr>
            </a:br>
            <a:endParaRPr lang="en-US" sz="1800" b="1" dirty="0">
              <a:solidFill>
                <a:srgbClr val="C00000"/>
              </a:solidFill>
            </a:endParaRPr>
          </a:p>
          <a:p>
            <a:pPr marL="0" indent="0">
              <a:buNone/>
            </a:pPr>
            <a:r>
              <a:rPr lang="en-US" sz="1800" b="1" dirty="0">
                <a:solidFill>
                  <a:srgbClr val="C00000"/>
                </a:solidFill>
              </a:rPr>
              <a:t>the photographs, the desperate notes</a:t>
            </a:r>
            <a:r>
              <a:rPr lang="en-US" sz="1800" dirty="0"/>
              <a:t>,</a:t>
            </a:r>
          </a:p>
          <a:p>
            <a:pPr marL="0" indent="0">
              <a:buNone/>
            </a:pPr>
            <a:r>
              <a:rPr lang="en-US" sz="1800" dirty="0"/>
              <a:t>peel your own image from the mirror.</a:t>
            </a:r>
          </a:p>
          <a:p>
            <a:pPr marL="0" indent="0">
              <a:buNone/>
            </a:pPr>
            <a:r>
              <a:rPr lang="en-US" sz="1800" dirty="0"/>
              <a:t>Sit. Feast on </a:t>
            </a:r>
            <a:r>
              <a:rPr lang="en-US" sz="1800" b="1" dirty="0">
                <a:solidFill>
                  <a:srgbClr val="C00000"/>
                </a:solidFill>
              </a:rPr>
              <a:t>your life</a:t>
            </a:r>
            <a:r>
              <a:rPr lang="en-US" sz="1800" dirty="0"/>
              <a:t>.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476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a:t>
            </a:r>
            <a:r>
              <a:rPr lang="en-US" b="1" dirty="0">
                <a:solidFill>
                  <a:srgbClr val="C00000"/>
                </a:solidFill>
              </a:rPr>
              <a:t>Walcott</a:t>
            </a:r>
            <a:r>
              <a:rPr lang="en-US" b="1" dirty="0">
                <a:solidFill>
                  <a:srgbClr val="FFFFFF"/>
                </a:solidFill>
              </a:rPr>
              <a: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b="1" dirty="0">
                <a:solidFill>
                  <a:srgbClr val="C00000"/>
                </a:solidFill>
              </a:rPr>
              <a:t>you</a:t>
            </a:r>
            <a:r>
              <a:rPr lang="en-US" sz="1800" dirty="0"/>
              <a:t> will greet </a:t>
            </a:r>
            <a:r>
              <a:rPr lang="en-US" sz="1800" b="1" dirty="0">
                <a:solidFill>
                  <a:srgbClr val="C00000"/>
                </a:solidFill>
              </a:rPr>
              <a:t>yourself</a:t>
            </a:r>
            <a:r>
              <a:rPr lang="en-US" sz="1800" dirty="0"/>
              <a:t> arriving</a:t>
            </a:r>
          </a:p>
          <a:p>
            <a:pPr marL="0" indent="0">
              <a:buNone/>
            </a:pPr>
            <a:r>
              <a:rPr lang="en-US" sz="1800" dirty="0"/>
              <a:t>at your own door, in your own </a:t>
            </a:r>
            <a:r>
              <a:rPr lang="en-US" sz="1800" b="1" dirty="0">
                <a:solidFill>
                  <a:srgbClr val="C00000"/>
                </a:solidFill>
              </a:rPr>
              <a:t>mirror</a:t>
            </a:r>
            <a:r>
              <a:rPr lang="en-US" sz="1800" dirty="0"/>
              <a:t>,</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a:t>
            </a:r>
            <a:r>
              <a:rPr lang="en-US" sz="1800" b="1" dirty="0">
                <a:solidFill>
                  <a:srgbClr val="C00000"/>
                </a:solidFill>
              </a:rPr>
              <a:t>stranger</a:t>
            </a:r>
            <a:r>
              <a:rPr lang="en-US" sz="1800" dirty="0"/>
              <a:t> who was </a:t>
            </a:r>
            <a:r>
              <a:rPr lang="en-US" sz="1800" b="1" dirty="0">
                <a:solidFill>
                  <a:srgbClr val="C00000"/>
                </a:solidFill>
              </a:rPr>
              <a:t>your self</a:t>
            </a:r>
            <a:r>
              <a:rPr lang="en-US" sz="1800" dirty="0"/>
              <a:t>.</a:t>
            </a:r>
          </a:p>
          <a:p>
            <a:pPr marL="0" indent="0">
              <a:buNone/>
            </a:pPr>
            <a:r>
              <a:rPr lang="en-US" sz="1800" dirty="0"/>
              <a:t>Give wine. Give bread. Give back </a:t>
            </a:r>
            <a:r>
              <a:rPr lang="en-US" sz="1800" b="1" dirty="0">
                <a:solidFill>
                  <a:srgbClr val="C00000"/>
                </a:solidFill>
              </a:rPr>
              <a:t>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t>
            </a:r>
            <a:r>
              <a:rPr lang="en-US" sz="1800" b="1" dirty="0">
                <a:solidFill>
                  <a:srgbClr val="C00000"/>
                </a:solidFill>
              </a:rPr>
              <a:t>another</a:t>
            </a:r>
            <a:r>
              <a:rPr lang="en-US" sz="1800" dirty="0"/>
              <a:t>, who knows you </a:t>
            </a:r>
            <a:r>
              <a:rPr lang="en-US" sz="1800" b="1" dirty="0">
                <a:solidFill>
                  <a:srgbClr val="C00000"/>
                </a:solidFill>
              </a:rPr>
              <a:t>by heart</a:t>
            </a:r>
            <a:r>
              <a:rPr lang="en-US" sz="1800" dirty="0"/>
              <a:t>.</a:t>
            </a:r>
          </a:p>
          <a:p>
            <a:pPr marL="0" indent="0">
              <a:buNone/>
            </a:pPr>
            <a:r>
              <a:rPr lang="en-US" sz="1800" dirty="0"/>
              <a:t>Take down the love-letters from </a:t>
            </a:r>
            <a:r>
              <a:rPr lang="en-US" sz="1800" b="1" dirty="0">
                <a:solidFill>
                  <a:srgbClr val="C00000"/>
                </a:solidFill>
              </a:rPr>
              <a:t>the bookshelf,</a:t>
            </a:r>
            <a:br>
              <a:rPr lang="en-US" sz="1800" b="1" dirty="0">
                <a:solidFill>
                  <a:srgbClr val="C00000"/>
                </a:solidFill>
              </a:rPr>
            </a:br>
            <a:endParaRPr lang="en-US" sz="1800" b="1" dirty="0">
              <a:solidFill>
                <a:srgbClr val="C00000"/>
              </a:solidFill>
            </a:endParaRPr>
          </a:p>
          <a:p>
            <a:pPr marL="0" indent="0">
              <a:buNone/>
            </a:pPr>
            <a:r>
              <a:rPr lang="en-US" sz="1800" b="1" dirty="0">
                <a:solidFill>
                  <a:srgbClr val="C00000"/>
                </a:solidFill>
              </a:rPr>
              <a:t>the photographs, the desperate notes</a:t>
            </a:r>
            <a:r>
              <a:rPr lang="en-US" sz="1800" dirty="0"/>
              <a:t>,</a:t>
            </a:r>
          </a:p>
          <a:p>
            <a:pPr marL="0" indent="0">
              <a:buNone/>
            </a:pPr>
            <a:r>
              <a:rPr lang="en-US" sz="1800" dirty="0"/>
              <a:t>peel your own image from the mirror.</a:t>
            </a:r>
          </a:p>
          <a:p>
            <a:pPr marL="0" indent="0">
              <a:buNone/>
            </a:pPr>
            <a:r>
              <a:rPr lang="en-US" sz="1800" dirty="0"/>
              <a:t>Sit. Feast on </a:t>
            </a:r>
            <a:r>
              <a:rPr lang="en-US" sz="1800" b="1" dirty="0">
                <a:solidFill>
                  <a:srgbClr val="C00000"/>
                </a:solidFill>
              </a:rPr>
              <a:t>your life</a:t>
            </a:r>
            <a:r>
              <a:rPr lang="en-US" sz="1800" dirty="0"/>
              <a:t>.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9218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dirty="0"/>
              <a:t>you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6880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dirty="0"/>
              <a:t>you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a:t>
            </a:r>
            <a:r>
              <a:rPr lang="en-US" sz="1800" b="1" dirty="0">
                <a:solidFill>
                  <a:srgbClr val="C00000"/>
                </a:solidFill>
              </a:rPr>
              <a:t>Eat</a:t>
            </a:r>
            <a:r>
              <a:rPr lang="en-US" sz="1800" dirty="0"/>
              <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a:t>
            </a:r>
            <a:r>
              <a:rPr lang="en-US" sz="1800" b="1" dirty="0">
                <a:solidFill>
                  <a:srgbClr val="C00000"/>
                </a:solidFill>
              </a:rPr>
              <a:t>Feast</a:t>
            </a:r>
            <a:r>
              <a:rPr lang="en-US" sz="1800" dirty="0"/>
              <a: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0656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dirty="0"/>
              <a:t>you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a:t>
            </a:r>
            <a:r>
              <a:rPr lang="en-US" sz="1800" b="1" dirty="0">
                <a:solidFill>
                  <a:srgbClr val="C00000"/>
                </a:solidFill>
              </a:rPr>
              <a:t>Eat</a:t>
            </a:r>
            <a:r>
              <a:rPr lang="en-US" sz="1800" dirty="0"/>
              <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a:t>
            </a:r>
            <a:r>
              <a:rPr lang="en-US" sz="1800" b="1" dirty="0">
                <a:solidFill>
                  <a:srgbClr val="00B050"/>
                </a:solidFill>
              </a:rPr>
              <a:t>photographs</a:t>
            </a:r>
            <a:r>
              <a:rPr lang="en-US" sz="1800" dirty="0"/>
              <a:t>, the desperate notes,</a:t>
            </a:r>
          </a:p>
          <a:p>
            <a:pPr marL="0" indent="0">
              <a:buNone/>
            </a:pPr>
            <a:r>
              <a:rPr lang="en-US" sz="1800" dirty="0"/>
              <a:t>peel your own image from the mirror.</a:t>
            </a:r>
          </a:p>
          <a:p>
            <a:pPr marL="0" indent="0">
              <a:buNone/>
            </a:pPr>
            <a:r>
              <a:rPr lang="en-US" sz="1800" dirty="0"/>
              <a:t>Sit. </a:t>
            </a:r>
            <a:r>
              <a:rPr lang="en-US" sz="1800" b="1" dirty="0">
                <a:solidFill>
                  <a:srgbClr val="C00000"/>
                </a:solidFill>
              </a:rPr>
              <a:t>Feast</a:t>
            </a:r>
            <a:r>
              <a:rPr lang="en-US" sz="1800" dirty="0"/>
              <a: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990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DCDEED-FF0E-E141-9BAB-A5CA571BC6BD}"/>
              </a:ext>
            </a:extLst>
          </p:cNvPr>
          <p:cNvSpPr>
            <a:spLocks noGrp="1"/>
          </p:cNvSpPr>
          <p:nvPr>
            <p:ph type="title"/>
          </p:nvPr>
        </p:nvSpPr>
        <p:spPr>
          <a:xfrm>
            <a:off x="686834" y="591344"/>
            <a:ext cx="3200400" cy="5585619"/>
          </a:xfrm>
        </p:spPr>
        <p:txBody>
          <a:bodyPr>
            <a:normAutofit/>
          </a:bodyPr>
          <a:lstStyle/>
          <a:p>
            <a:r>
              <a:rPr lang="en-US" b="1" dirty="0">
                <a:solidFill>
                  <a:srgbClr val="FFFFFF"/>
                </a:solidFill>
              </a:rPr>
              <a:t>Derek Walcott: </a:t>
            </a:r>
            <a:br>
              <a:rPr lang="en-US" b="1" dirty="0">
                <a:solidFill>
                  <a:srgbClr val="FFFFFF"/>
                </a:solidFill>
              </a:rPr>
            </a:br>
            <a:br>
              <a:rPr lang="en-US" b="1" dirty="0">
                <a:solidFill>
                  <a:srgbClr val="FFFFFF"/>
                </a:solidFill>
              </a:rPr>
            </a:br>
            <a:r>
              <a:rPr lang="en-US" b="1" dirty="0">
                <a:solidFill>
                  <a:srgbClr val="FFFFFF"/>
                </a:solidFill>
              </a:rPr>
              <a:t>Love after Love (1976)</a:t>
            </a:r>
            <a:endParaRPr lang="en-US" dirty="0">
              <a:solidFill>
                <a:srgbClr val="FFFFFF"/>
              </a:solidFill>
            </a:endParaRPr>
          </a:p>
        </p:txBody>
      </p:sp>
      <p:sp>
        <p:nvSpPr>
          <p:cNvPr id="3" name="Content Placeholder 2">
            <a:extLst>
              <a:ext uri="{FF2B5EF4-FFF2-40B4-BE49-F238E27FC236}">
                <a16:creationId xmlns:a16="http://schemas.microsoft.com/office/drawing/2014/main" id="{257C16A8-A3C8-2F40-8628-70661206B986}"/>
              </a:ext>
            </a:extLst>
          </p:cNvPr>
          <p:cNvSpPr>
            <a:spLocks noGrp="1"/>
          </p:cNvSpPr>
          <p:nvPr>
            <p:ph idx="1"/>
          </p:nvPr>
        </p:nvSpPr>
        <p:spPr>
          <a:xfrm>
            <a:off x="4447308" y="319088"/>
            <a:ext cx="6906491" cy="6219824"/>
          </a:xfrm>
        </p:spPr>
        <p:txBody>
          <a:bodyPr anchor="ctr">
            <a:noAutofit/>
          </a:bodyPr>
          <a:lstStyle/>
          <a:p>
            <a:pPr marL="0" indent="0">
              <a:buNone/>
            </a:pPr>
            <a:r>
              <a:rPr lang="en-US" sz="1800" dirty="0"/>
              <a:t>The time will come</a:t>
            </a:r>
          </a:p>
          <a:p>
            <a:pPr marL="0" indent="0">
              <a:buNone/>
            </a:pPr>
            <a:r>
              <a:rPr lang="en-US" sz="1800" dirty="0"/>
              <a:t>when, with elation,</a:t>
            </a:r>
          </a:p>
          <a:p>
            <a:pPr marL="0" indent="0">
              <a:buNone/>
            </a:pPr>
            <a:r>
              <a:rPr lang="en-US" sz="1800" dirty="0"/>
              <a:t>you will greet yourself arriving</a:t>
            </a:r>
          </a:p>
          <a:p>
            <a:pPr marL="0" indent="0">
              <a:buNone/>
            </a:pPr>
            <a:r>
              <a:rPr lang="en-US" sz="1800" dirty="0"/>
              <a:t>at your own door, in your own mirror,</a:t>
            </a:r>
          </a:p>
          <a:p>
            <a:pPr marL="0" indent="0">
              <a:buNone/>
            </a:pPr>
            <a:r>
              <a:rPr lang="en-US" sz="1800" dirty="0"/>
              <a:t>and each will smile at the other’s welcome,</a:t>
            </a:r>
            <a:br>
              <a:rPr lang="en-US" sz="1800" dirty="0"/>
            </a:br>
            <a:endParaRPr lang="en-US" sz="1800" dirty="0"/>
          </a:p>
          <a:p>
            <a:pPr marL="0" indent="0">
              <a:buNone/>
            </a:pPr>
            <a:r>
              <a:rPr lang="en-US" sz="1800" dirty="0"/>
              <a:t>and say, sit here. Eat.</a:t>
            </a:r>
          </a:p>
          <a:p>
            <a:pPr marL="0" indent="0">
              <a:buNone/>
            </a:pPr>
            <a:r>
              <a:rPr lang="en-US" sz="1800" dirty="0"/>
              <a:t>You will love again the stranger who was your self.</a:t>
            </a:r>
          </a:p>
          <a:p>
            <a:pPr marL="0" indent="0">
              <a:buNone/>
            </a:pPr>
            <a:r>
              <a:rPr lang="en-US" sz="1800" dirty="0"/>
              <a:t>Give wine. Give bread. Give back your heart</a:t>
            </a:r>
          </a:p>
          <a:p>
            <a:pPr marL="0" indent="0">
              <a:buNone/>
            </a:pPr>
            <a:r>
              <a:rPr lang="en-US" sz="1800" dirty="0"/>
              <a:t>to itself, to the stranger who has loved you</a:t>
            </a:r>
            <a:br>
              <a:rPr lang="en-US" sz="1800" dirty="0"/>
            </a:br>
            <a:endParaRPr lang="en-US" sz="1800" dirty="0"/>
          </a:p>
          <a:p>
            <a:pPr marL="0" indent="0">
              <a:buNone/>
            </a:pPr>
            <a:r>
              <a:rPr lang="en-US" sz="1800" dirty="0"/>
              <a:t>all your life, whom you ignored</a:t>
            </a:r>
          </a:p>
          <a:p>
            <a:pPr marL="0" indent="0">
              <a:buNone/>
            </a:pPr>
            <a:r>
              <a:rPr lang="en-US" sz="1800" dirty="0"/>
              <a:t>for another, who knows you by heart.</a:t>
            </a:r>
          </a:p>
          <a:p>
            <a:pPr marL="0" indent="0">
              <a:buNone/>
            </a:pPr>
            <a:r>
              <a:rPr lang="en-US" sz="1800" dirty="0"/>
              <a:t>Take down the love-letters from the bookshelf,</a:t>
            </a:r>
            <a:br>
              <a:rPr lang="en-US" sz="1800" dirty="0"/>
            </a:br>
            <a:endParaRPr lang="en-US" sz="1800" dirty="0"/>
          </a:p>
          <a:p>
            <a:pPr marL="0" indent="0">
              <a:buNone/>
            </a:pPr>
            <a:r>
              <a:rPr lang="en-US" sz="1800" dirty="0"/>
              <a:t>the photographs, the desperate notes,</a:t>
            </a:r>
          </a:p>
          <a:p>
            <a:pPr marL="0" indent="0">
              <a:buNone/>
            </a:pPr>
            <a:r>
              <a:rPr lang="en-US" sz="1800" dirty="0"/>
              <a:t>peel your own image from the mirror.</a:t>
            </a:r>
          </a:p>
          <a:p>
            <a:pPr marL="0" indent="0">
              <a:buNone/>
            </a:pPr>
            <a:r>
              <a:rPr lang="en-US" sz="1800" dirty="0"/>
              <a:t>Sit. Feast on your life. (Walcott 328)</a:t>
            </a:r>
          </a:p>
        </p:txBody>
      </p:sp>
      <p:sp>
        <p:nvSpPr>
          <p:cNvPr id="34"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99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9AFC454B-A080-4D23-B177-6D5356C6E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F18029D-BD1C-8748-B7C3-60DCB96EAE18}"/>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kern="1200">
                <a:solidFill>
                  <a:schemeClr val="tx1"/>
                </a:solidFill>
                <a:latin typeface="+mj-lt"/>
                <a:ea typeface="+mj-ea"/>
                <a:cs typeface="+mj-cs"/>
              </a:rPr>
              <a:t>Part 2: Love’s Slidey-ness</a:t>
            </a:r>
          </a:p>
        </p:txBody>
      </p:sp>
      <p:sp>
        <p:nvSpPr>
          <p:cNvPr id="3" name="Text Placeholder 2">
            <a:extLst>
              <a:ext uri="{FF2B5EF4-FFF2-40B4-BE49-F238E27FC236}">
                <a16:creationId xmlns:a16="http://schemas.microsoft.com/office/drawing/2014/main" id="{66241D55-3610-1945-9F8E-50C9E3831AFC}"/>
              </a:ext>
            </a:extLst>
          </p:cNvPr>
          <p:cNvSpPr>
            <a:spLocks noGrp="1"/>
          </p:cNvSpPr>
          <p:nvPr>
            <p:ph type="body" idx="1"/>
          </p:nvPr>
        </p:nvSpPr>
        <p:spPr>
          <a:xfrm>
            <a:off x="4038600" y="4782320"/>
            <a:ext cx="7644627" cy="1329443"/>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8" name="Oval 17">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8029" y="3334786"/>
            <a:ext cx="1942241" cy="188955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c 19">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474479" y="1096414"/>
            <a:ext cx="2987899" cy="2987899"/>
          </a:xfrm>
          <a:prstGeom prst="arc">
            <a:avLst>
              <a:gd name="adj1" fmla="val 14455503"/>
              <a:gd name="adj2" fmla="val 227775"/>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4534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F8EA-7C0F-234E-B180-1CFF27EE63A9}"/>
              </a:ext>
            </a:extLst>
          </p:cNvPr>
          <p:cNvSpPr>
            <a:spLocks noGrp="1"/>
          </p:cNvSpPr>
          <p:nvPr>
            <p:ph type="title"/>
          </p:nvPr>
        </p:nvSpPr>
        <p:spPr/>
        <p:txBody>
          <a:bodyPr/>
          <a:lstStyle/>
          <a:p>
            <a:r>
              <a:rPr lang="en-US" dirty="0"/>
              <a:t>Dualisms: Idealist v. Realist | Social v. Biological</a:t>
            </a:r>
          </a:p>
        </p:txBody>
      </p:sp>
      <p:pic>
        <p:nvPicPr>
          <p:cNvPr id="2050" name="Picture 2">
            <a:extLst>
              <a:ext uri="{FF2B5EF4-FFF2-40B4-BE49-F238E27FC236}">
                <a16:creationId xmlns:a16="http://schemas.microsoft.com/office/drawing/2014/main" id="{125ED001-5F86-9646-BE22-9E1B1D3F702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963286" y="1825625"/>
            <a:ext cx="2931427"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B42F489-0BD7-C34C-B4B7-C94608B7B74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323014" y="1825625"/>
            <a:ext cx="287997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32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Freeform: Shape 134">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Arc 136">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39" name="Rectangle 13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7AFD526E-D4EA-FE45-8535-667C79B928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5136" r="1" b="2816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59469F-3229-2248-9798-CCABF13363A3}"/>
              </a:ext>
            </a:extLst>
          </p:cNvPr>
          <p:cNvSpPr>
            <a:spLocks noGrp="1"/>
          </p:cNvSpPr>
          <p:nvPr>
            <p:ph type="title"/>
          </p:nvPr>
        </p:nvSpPr>
        <p:spPr>
          <a:xfrm>
            <a:off x="477981" y="1709738"/>
            <a:ext cx="4023360" cy="2214843"/>
          </a:xfr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a:bodyPr>
          <a:lstStyle/>
          <a:p>
            <a:r>
              <a:rPr lang="en-US" sz="4600" kern="1200" dirty="0">
                <a:solidFill>
                  <a:sysClr val="windowText" lastClr="000000"/>
                </a:solidFill>
                <a:latin typeface="+mj-lt"/>
                <a:ea typeface="+mj-ea"/>
                <a:cs typeface="+mj-cs"/>
              </a:rPr>
              <a:t>Literary v. Philosophical Study?</a:t>
            </a:r>
          </a:p>
        </p:txBody>
      </p:sp>
    </p:spTree>
    <p:extLst>
      <p:ext uri="{BB962C8B-B14F-4D97-AF65-F5344CB8AC3E}">
        <p14:creationId xmlns:p14="http://schemas.microsoft.com/office/powerpoint/2010/main" val="2491715895"/>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9AFC454B-A080-4D23-B177-6D5356C6E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F18029D-BD1C-8748-B7C3-60DCB96EAE18}"/>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kern="1200">
                <a:solidFill>
                  <a:schemeClr val="tx1"/>
                </a:solidFill>
                <a:latin typeface="+mj-lt"/>
                <a:ea typeface="+mj-ea"/>
                <a:cs typeface="+mj-cs"/>
              </a:rPr>
              <a:t>Part 2: Love’s Slidey-ness</a:t>
            </a:r>
          </a:p>
        </p:txBody>
      </p:sp>
      <p:sp>
        <p:nvSpPr>
          <p:cNvPr id="3" name="Text Placeholder 2">
            <a:extLst>
              <a:ext uri="{FF2B5EF4-FFF2-40B4-BE49-F238E27FC236}">
                <a16:creationId xmlns:a16="http://schemas.microsoft.com/office/drawing/2014/main" id="{66241D55-3610-1945-9F8E-50C9E3831AFC}"/>
              </a:ext>
            </a:extLst>
          </p:cNvPr>
          <p:cNvSpPr>
            <a:spLocks noGrp="1"/>
          </p:cNvSpPr>
          <p:nvPr>
            <p:ph type="body" idx="1"/>
          </p:nvPr>
        </p:nvSpPr>
        <p:spPr>
          <a:xfrm>
            <a:off x="4038600" y="4782320"/>
            <a:ext cx="7644627" cy="1329443"/>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8" name="Oval 17">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8029" y="3334786"/>
            <a:ext cx="1942241" cy="188955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c 19">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474479" y="1096414"/>
            <a:ext cx="2987899" cy="2987899"/>
          </a:xfrm>
          <a:prstGeom prst="arc">
            <a:avLst>
              <a:gd name="adj1" fmla="val 14455503"/>
              <a:gd name="adj2" fmla="val 227775"/>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295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7FDCDE-5200-4E40-BCA1-3ADC19C113BE}"/>
              </a:ext>
            </a:extLst>
          </p:cNvPr>
          <p:cNvSpPr>
            <a:spLocks noGrp="1"/>
          </p:cNvSpPr>
          <p:nvPr>
            <p:ph type="title"/>
          </p:nvPr>
        </p:nvSpPr>
        <p:spPr>
          <a:xfrm>
            <a:off x="686834" y="591344"/>
            <a:ext cx="3200400" cy="5585619"/>
          </a:xfrm>
        </p:spPr>
        <p:txBody>
          <a:bodyPr>
            <a:normAutofit/>
          </a:bodyPr>
          <a:lstStyle/>
          <a:p>
            <a:r>
              <a:rPr lang="en-US" dirty="0">
                <a:solidFill>
                  <a:srgbClr val="FFFFFF"/>
                </a:solidFill>
              </a:rPr>
              <a:t>D.H. Lawrence: </a:t>
            </a:r>
            <a:r>
              <a:rPr lang="en-US" i="1" dirty="0">
                <a:solidFill>
                  <a:srgbClr val="FFFFFF"/>
                </a:solidFill>
              </a:rPr>
              <a:t>The Rainbow </a:t>
            </a:r>
            <a:r>
              <a:rPr lang="en-US" dirty="0">
                <a:solidFill>
                  <a:srgbClr val="FFFFFF"/>
                </a:solidFill>
              </a:rPr>
              <a:t>(1915)</a:t>
            </a:r>
            <a:br>
              <a:rPr lang="en-US" dirty="0">
                <a:solidFill>
                  <a:srgbClr val="FFFFFF"/>
                </a:solidFill>
              </a:rPr>
            </a:br>
            <a:br>
              <a:rPr lang="en-US" dirty="0">
                <a:solidFill>
                  <a:srgbClr val="FFFFFF"/>
                </a:solidFill>
              </a:rPr>
            </a:br>
            <a:r>
              <a:rPr lang="en-US" dirty="0">
                <a:solidFill>
                  <a:srgbClr val="FFFFFF"/>
                </a:solidFill>
              </a:rPr>
              <a:t>Passage 1a</a:t>
            </a:r>
          </a:p>
        </p:txBody>
      </p:sp>
      <p:sp>
        <p:nvSpPr>
          <p:cNvPr id="3" name="Content Placeholder 2">
            <a:extLst>
              <a:ext uri="{FF2B5EF4-FFF2-40B4-BE49-F238E27FC236}">
                <a16:creationId xmlns:a16="http://schemas.microsoft.com/office/drawing/2014/main" id="{E2D7EF1F-F3D9-A949-AFEC-A389861B2CAC}"/>
              </a:ext>
            </a:extLst>
          </p:cNvPr>
          <p:cNvSpPr>
            <a:spLocks noGrp="1"/>
          </p:cNvSpPr>
          <p:nvPr>
            <p:ph idx="1"/>
          </p:nvPr>
        </p:nvSpPr>
        <p:spPr>
          <a:xfrm>
            <a:off x="4447308" y="591344"/>
            <a:ext cx="6481949" cy="5585619"/>
          </a:xfrm>
        </p:spPr>
        <p:style>
          <a:lnRef idx="2">
            <a:schemeClr val="dk1"/>
          </a:lnRef>
          <a:fillRef idx="1">
            <a:schemeClr val="lt1"/>
          </a:fillRef>
          <a:effectRef idx="0">
            <a:schemeClr val="dk1"/>
          </a:effectRef>
          <a:fontRef idx="minor">
            <a:schemeClr val="dk1"/>
          </a:fontRef>
        </p:style>
        <p:txBody>
          <a:bodyPr anchor="ctr">
            <a:normAutofit/>
          </a:bodyPr>
          <a:lstStyle/>
          <a:p>
            <a:pPr marL="0" indent="0">
              <a:buNone/>
            </a:pPr>
            <a:r>
              <a:rPr lang="en-US" sz="2700" dirty="0"/>
              <a:t>Inside the room was a great stead-</a:t>
            </a:r>
            <a:r>
              <a:rPr lang="en-US" sz="2700" dirty="0" err="1"/>
              <a:t>iness</a:t>
            </a:r>
            <a:r>
              <a:rPr lang="en-US" sz="2700" dirty="0"/>
              <a:t>, a core of living eternity. Only far outside, at the rim, went on the noise and the distraction. Here at the </a:t>
            </a:r>
            <a:r>
              <a:rPr lang="en-US" sz="2700" dirty="0" err="1"/>
              <a:t>centre</a:t>
            </a:r>
            <a:r>
              <a:rPr lang="en-US" sz="2700" dirty="0"/>
              <a:t> the great wheel was motion-less, </a:t>
            </a:r>
            <a:r>
              <a:rPr lang="en-US" sz="2700" dirty="0" err="1"/>
              <a:t>centred</a:t>
            </a:r>
            <a:r>
              <a:rPr lang="en-US" sz="2700" dirty="0"/>
              <a:t> upon itself. Here was a poised, unflawed stillness that was beyond time, because it remained the same, inexhaustible, unchanging, unexhausted . . .</a:t>
            </a:r>
          </a:p>
        </p:txBody>
      </p:sp>
      <p:sp>
        <p:nvSpPr>
          <p:cNvPr id="30"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1803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7FDCDE-5200-4E40-BCA1-3ADC19C113BE}"/>
              </a:ext>
            </a:extLst>
          </p:cNvPr>
          <p:cNvSpPr>
            <a:spLocks noGrp="1"/>
          </p:cNvSpPr>
          <p:nvPr>
            <p:ph type="title"/>
          </p:nvPr>
        </p:nvSpPr>
        <p:spPr>
          <a:xfrm>
            <a:off x="686834" y="591344"/>
            <a:ext cx="3200400" cy="5585619"/>
          </a:xfrm>
        </p:spPr>
        <p:txBody>
          <a:bodyPr>
            <a:normAutofit/>
          </a:bodyPr>
          <a:lstStyle/>
          <a:p>
            <a:r>
              <a:rPr lang="en-US" dirty="0">
                <a:solidFill>
                  <a:srgbClr val="FFFFFF"/>
                </a:solidFill>
              </a:rPr>
              <a:t>D.H. Lawrence: </a:t>
            </a:r>
            <a:r>
              <a:rPr lang="en-US" i="1" dirty="0">
                <a:solidFill>
                  <a:srgbClr val="FFFFFF"/>
                </a:solidFill>
              </a:rPr>
              <a:t>The Rainbow </a:t>
            </a:r>
            <a:r>
              <a:rPr lang="en-US" dirty="0">
                <a:solidFill>
                  <a:srgbClr val="FFFFFF"/>
                </a:solidFill>
              </a:rPr>
              <a:t>(1915)</a:t>
            </a:r>
            <a:br>
              <a:rPr lang="en-US" dirty="0">
                <a:solidFill>
                  <a:srgbClr val="FFFFFF"/>
                </a:solidFill>
              </a:rPr>
            </a:br>
            <a:br>
              <a:rPr lang="en-US" dirty="0">
                <a:solidFill>
                  <a:srgbClr val="FFFFFF"/>
                </a:solidFill>
              </a:rPr>
            </a:br>
            <a:r>
              <a:rPr lang="en-US" dirty="0">
                <a:solidFill>
                  <a:srgbClr val="FFFFFF"/>
                </a:solidFill>
              </a:rPr>
              <a:t>Passage 1b</a:t>
            </a:r>
          </a:p>
        </p:txBody>
      </p:sp>
      <p:sp>
        <p:nvSpPr>
          <p:cNvPr id="3" name="Content Placeholder 2">
            <a:extLst>
              <a:ext uri="{FF2B5EF4-FFF2-40B4-BE49-F238E27FC236}">
                <a16:creationId xmlns:a16="http://schemas.microsoft.com/office/drawing/2014/main" id="{E2D7EF1F-F3D9-A949-AFEC-A389861B2CAC}"/>
              </a:ext>
            </a:extLst>
          </p:cNvPr>
          <p:cNvSpPr>
            <a:spLocks noGrp="1"/>
          </p:cNvSpPr>
          <p:nvPr>
            <p:ph idx="1"/>
          </p:nvPr>
        </p:nvSpPr>
        <p:spPr>
          <a:xfrm>
            <a:off x="4447308" y="591344"/>
            <a:ext cx="6906491" cy="5585619"/>
          </a:xfrm>
        </p:spPr>
        <p:style>
          <a:lnRef idx="2">
            <a:schemeClr val="dk1"/>
          </a:lnRef>
          <a:fillRef idx="1">
            <a:schemeClr val="lt1"/>
          </a:fillRef>
          <a:effectRef idx="0">
            <a:schemeClr val="dk1"/>
          </a:effectRef>
          <a:fontRef idx="minor">
            <a:schemeClr val="dk1"/>
          </a:fontRef>
        </p:style>
        <p:txBody>
          <a:bodyPr anchor="ctr">
            <a:normAutofit/>
          </a:bodyPr>
          <a:lstStyle/>
          <a:p>
            <a:pPr marL="0" indent="0">
              <a:buNone/>
            </a:pPr>
            <a:r>
              <a:rPr lang="en-US" sz="2500" dirty="0"/>
              <a:t>As they lay close together, complete and beyond the touch of time or change, it was as if they were at the very </a:t>
            </a:r>
            <a:r>
              <a:rPr lang="en-US" sz="2500" dirty="0" err="1"/>
              <a:t>centre</a:t>
            </a:r>
            <a:r>
              <a:rPr lang="en-US" sz="2500" dirty="0"/>
              <a:t> of all the slow wheeling of space and the rapid agitation of life, deep, deep inside them all, at the </a:t>
            </a:r>
            <a:r>
              <a:rPr lang="en-US" sz="2500" dirty="0" err="1"/>
              <a:t>centre</a:t>
            </a:r>
            <a:r>
              <a:rPr lang="en-US" sz="2500" dirty="0"/>
              <a:t> where there is utter radiance, and eternal being, and the silence absorbed in praise: the steady core of all movements, the </a:t>
            </a:r>
            <a:r>
              <a:rPr lang="en-US" sz="2500" dirty="0" err="1"/>
              <a:t>unawakened</a:t>
            </a:r>
            <a:r>
              <a:rPr lang="en-US" sz="2500" dirty="0"/>
              <a:t> sleep of all wakefulness. They found themselves there, and they lay still, in each other's arms; for their moment they were at the heart of eternity, whilst time roared far off, forever far off, towards the rim. (135)</a:t>
            </a:r>
          </a:p>
        </p:txBody>
      </p:sp>
      <p:sp>
        <p:nvSpPr>
          <p:cNvPr id="39" name="Arc 3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7859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7FDCDE-5200-4E40-BCA1-3ADC19C113BE}"/>
              </a:ext>
            </a:extLst>
          </p:cNvPr>
          <p:cNvSpPr>
            <a:spLocks noGrp="1"/>
          </p:cNvSpPr>
          <p:nvPr>
            <p:ph type="title"/>
          </p:nvPr>
        </p:nvSpPr>
        <p:spPr>
          <a:xfrm>
            <a:off x="686834" y="591344"/>
            <a:ext cx="3200400" cy="5585619"/>
          </a:xfrm>
        </p:spPr>
        <p:txBody>
          <a:bodyPr>
            <a:normAutofit/>
          </a:bodyPr>
          <a:lstStyle/>
          <a:p>
            <a:r>
              <a:rPr lang="en-US" dirty="0">
                <a:solidFill>
                  <a:srgbClr val="FFFFFF"/>
                </a:solidFill>
              </a:rPr>
              <a:t>D.H. Lawrence: </a:t>
            </a:r>
            <a:r>
              <a:rPr lang="en-US" i="1" dirty="0">
                <a:solidFill>
                  <a:srgbClr val="FFFFFF"/>
                </a:solidFill>
              </a:rPr>
              <a:t>The Rainbow </a:t>
            </a:r>
            <a:r>
              <a:rPr lang="en-US" dirty="0">
                <a:solidFill>
                  <a:srgbClr val="FFFFFF"/>
                </a:solidFill>
              </a:rPr>
              <a:t>(1915)</a:t>
            </a:r>
            <a:br>
              <a:rPr lang="en-US" dirty="0">
                <a:solidFill>
                  <a:srgbClr val="FFFFFF"/>
                </a:solidFill>
              </a:rPr>
            </a:br>
            <a:br>
              <a:rPr lang="en-US" dirty="0">
                <a:solidFill>
                  <a:srgbClr val="FFFFFF"/>
                </a:solidFill>
              </a:rPr>
            </a:br>
            <a:r>
              <a:rPr lang="en-US" dirty="0">
                <a:solidFill>
                  <a:srgbClr val="FFFFFF"/>
                </a:solidFill>
              </a:rPr>
              <a:t>Passage 2a</a:t>
            </a:r>
          </a:p>
        </p:txBody>
      </p:sp>
      <p:sp>
        <p:nvSpPr>
          <p:cNvPr id="3" name="Content Placeholder 2">
            <a:extLst>
              <a:ext uri="{FF2B5EF4-FFF2-40B4-BE49-F238E27FC236}">
                <a16:creationId xmlns:a16="http://schemas.microsoft.com/office/drawing/2014/main" id="{E2D7EF1F-F3D9-A949-AFEC-A389861B2CAC}"/>
              </a:ext>
            </a:extLst>
          </p:cNvPr>
          <p:cNvSpPr>
            <a:spLocks noGrp="1"/>
          </p:cNvSpPr>
          <p:nvPr>
            <p:ph idx="1"/>
          </p:nvPr>
        </p:nvSpPr>
        <p:spPr>
          <a:xfrm>
            <a:off x="4447308" y="591344"/>
            <a:ext cx="6906491" cy="5585619"/>
          </a:xfrm>
        </p:spPr>
        <p:style>
          <a:lnRef idx="2">
            <a:schemeClr val="dk1"/>
          </a:lnRef>
          <a:fillRef idx="1">
            <a:schemeClr val="lt1"/>
          </a:fillRef>
          <a:effectRef idx="0">
            <a:schemeClr val="dk1"/>
          </a:effectRef>
          <a:fontRef idx="minor">
            <a:schemeClr val="dk1"/>
          </a:fontRef>
        </p:style>
        <p:txBody>
          <a:bodyPr anchor="ctr">
            <a:normAutofit/>
          </a:bodyPr>
          <a:lstStyle/>
          <a:p>
            <a:pPr marL="0" indent="0">
              <a:buNone/>
            </a:pPr>
            <a:r>
              <a:rPr lang="en-US" sz="2200" dirty="0"/>
              <a:t>. . . then, quite calmly, even a little surprised, she was in the present, and was saying: "I am dying with hunger." </a:t>
            </a:r>
          </a:p>
          <a:p>
            <a:pPr marL="0" indent="0">
              <a:buNone/>
            </a:pPr>
            <a:r>
              <a:rPr lang="en-US" sz="2200" dirty="0"/>
              <a:t>	"So am I," he said calmly, as if it were of not the slightest significance. And they relapsed into the warm, golden stillness. And the minutes flowed unheeded past the window outside. </a:t>
            </a:r>
          </a:p>
          <a:p>
            <a:pPr marL="0" indent="0">
              <a:buNone/>
            </a:pPr>
            <a:r>
              <a:rPr lang="en-US" sz="2200" dirty="0"/>
              <a:t>	Then suddenly she stirred against him. </a:t>
            </a:r>
          </a:p>
          <a:p>
            <a:pPr marL="0" indent="0">
              <a:buNone/>
            </a:pPr>
            <a:r>
              <a:rPr lang="en-US" sz="2200" dirty="0"/>
              <a:t>	"My dear, I am dying of hunger," she said. </a:t>
            </a:r>
          </a:p>
          <a:p>
            <a:pPr marL="0" indent="0">
              <a:buNone/>
            </a:pPr>
            <a:r>
              <a:rPr lang="en-US" sz="2200" dirty="0"/>
              <a:t>	It was a slight pain to him to be brought to. </a:t>
            </a:r>
          </a:p>
          <a:p>
            <a:pPr marL="0" indent="0">
              <a:buNone/>
            </a:pPr>
            <a:r>
              <a:rPr lang="en-US" sz="2200" dirty="0"/>
              <a:t>	"We'll get up," he said, unmoving. </a:t>
            </a:r>
          </a:p>
          <a:p>
            <a:pPr marL="0" indent="0">
              <a:buNone/>
            </a:pPr>
            <a:r>
              <a:rPr lang="en-US" sz="2200" dirty="0"/>
              <a:t>	And she sank her head on to him again, and they lay still, lapsing. Half consciously, he heard the clock chime the hour. She did not hear . .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345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7FDCDE-5200-4E40-BCA1-3ADC19C113BE}"/>
              </a:ext>
            </a:extLst>
          </p:cNvPr>
          <p:cNvSpPr>
            <a:spLocks noGrp="1"/>
          </p:cNvSpPr>
          <p:nvPr>
            <p:ph type="title"/>
          </p:nvPr>
        </p:nvSpPr>
        <p:spPr>
          <a:xfrm>
            <a:off x="686834" y="591344"/>
            <a:ext cx="3200400" cy="5585619"/>
          </a:xfrm>
        </p:spPr>
        <p:txBody>
          <a:bodyPr>
            <a:normAutofit/>
          </a:bodyPr>
          <a:lstStyle/>
          <a:p>
            <a:r>
              <a:rPr lang="en-US">
                <a:solidFill>
                  <a:srgbClr val="FFFFFF"/>
                </a:solidFill>
              </a:rPr>
              <a:t>D.H. Lawrence: </a:t>
            </a:r>
            <a:r>
              <a:rPr lang="en-US" i="1">
                <a:solidFill>
                  <a:srgbClr val="FFFFFF"/>
                </a:solidFill>
              </a:rPr>
              <a:t>The Rainbow </a:t>
            </a:r>
            <a:r>
              <a:rPr lang="en-US">
                <a:solidFill>
                  <a:srgbClr val="FFFFFF"/>
                </a:solidFill>
              </a:rPr>
              <a:t>(1915)</a:t>
            </a:r>
          </a:p>
        </p:txBody>
      </p:sp>
      <p:sp>
        <p:nvSpPr>
          <p:cNvPr id="3" name="Content Placeholder 2">
            <a:extLst>
              <a:ext uri="{FF2B5EF4-FFF2-40B4-BE49-F238E27FC236}">
                <a16:creationId xmlns:a16="http://schemas.microsoft.com/office/drawing/2014/main" id="{E2D7EF1F-F3D9-A949-AFEC-A389861B2CAC}"/>
              </a:ext>
            </a:extLst>
          </p:cNvPr>
          <p:cNvSpPr>
            <a:spLocks noGrp="1"/>
          </p:cNvSpPr>
          <p:nvPr>
            <p:ph idx="1"/>
          </p:nvPr>
        </p:nvSpPr>
        <p:spPr>
          <a:xfrm>
            <a:off x="4447308" y="591344"/>
            <a:ext cx="6906491" cy="5585619"/>
          </a:xfrm>
        </p:spPr>
        <p:style>
          <a:lnRef idx="2">
            <a:schemeClr val="dk1"/>
          </a:lnRef>
          <a:fillRef idx="1">
            <a:schemeClr val="lt1"/>
          </a:fillRef>
          <a:effectRef idx="0">
            <a:schemeClr val="dk1"/>
          </a:effectRef>
          <a:fontRef idx="minor">
            <a:schemeClr val="dk1"/>
          </a:fontRef>
        </p:style>
        <p:txBody>
          <a:bodyPr anchor="ctr">
            <a:normAutofit/>
          </a:bodyPr>
          <a:lstStyle/>
          <a:p>
            <a:pPr marL="0" indent="0">
              <a:buNone/>
            </a:pPr>
            <a:r>
              <a:rPr lang="en-US" dirty="0"/>
              <a:t>	"Do get up," she murmured at length, "and give me something to eat." </a:t>
            </a:r>
          </a:p>
          <a:p>
            <a:pPr marL="0" indent="0">
              <a:buNone/>
            </a:pPr>
            <a:r>
              <a:rPr lang="en-US" dirty="0"/>
              <a:t>	"Yes," he said, and he put his arms round her, and she lay with her face on him. They were faintly astonished that they did not move. The minutes rustled louder at the window. </a:t>
            </a:r>
          </a:p>
          <a:p>
            <a:pPr marL="0" indent="0">
              <a:buNone/>
            </a:pPr>
            <a:r>
              <a:rPr lang="en-US" dirty="0"/>
              <a:t>	"Let me go then," he said. </a:t>
            </a:r>
          </a:p>
          <a:p>
            <a:pPr marL="0" indent="0">
              <a:buNone/>
            </a:pPr>
            <a:r>
              <a:rPr lang="en-US" dirty="0"/>
              <a:t>	She lifted her head from him, </a:t>
            </a:r>
            <a:r>
              <a:rPr lang="en-US" dirty="0" err="1"/>
              <a:t>relinquishingly</a:t>
            </a:r>
            <a:r>
              <a:rPr lang="en-US" dirty="0"/>
              <a:t>. With a little breaking away, he moved out of bed, and was taking his clothes. She stretched out her hand to him. </a:t>
            </a:r>
          </a:p>
          <a:p>
            <a:pPr marL="0" indent="0">
              <a:buNone/>
            </a:pPr>
            <a:r>
              <a:rPr lang="en-US" dirty="0"/>
              <a:t>	"You are so nice," she said, and he went back for a moment or two. (135–36)</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982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9AFC454B-A080-4D23-B177-6D5356C6E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F18029D-BD1C-8748-B7C3-60DCB96EAE18}"/>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kern="1200">
                <a:solidFill>
                  <a:schemeClr val="tx1"/>
                </a:solidFill>
                <a:latin typeface="+mj-lt"/>
                <a:ea typeface="+mj-ea"/>
                <a:cs typeface="+mj-cs"/>
              </a:rPr>
              <a:t>Part 2: Love’s Slidey-ness</a:t>
            </a:r>
          </a:p>
        </p:txBody>
      </p:sp>
      <p:sp>
        <p:nvSpPr>
          <p:cNvPr id="3" name="Text Placeholder 2">
            <a:extLst>
              <a:ext uri="{FF2B5EF4-FFF2-40B4-BE49-F238E27FC236}">
                <a16:creationId xmlns:a16="http://schemas.microsoft.com/office/drawing/2014/main" id="{66241D55-3610-1945-9F8E-50C9E3831AFC}"/>
              </a:ext>
            </a:extLst>
          </p:cNvPr>
          <p:cNvSpPr>
            <a:spLocks noGrp="1"/>
          </p:cNvSpPr>
          <p:nvPr>
            <p:ph type="body" idx="1"/>
          </p:nvPr>
        </p:nvSpPr>
        <p:spPr>
          <a:xfrm>
            <a:off x="4038600" y="4782320"/>
            <a:ext cx="7644627" cy="1329443"/>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8" name="Oval 17">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8029" y="3334786"/>
            <a:ext cx="1942241" cy="188955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c 19">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474479" y="1096414"/>
            <a:ext cx="2987899" cy="2987899"/>
          </a:xfrm>
          <a:prstGeom prst="arc">
            <a:avLst>
              <a:gd name="adj1" fmla="val 14455503"/>
              <a:gd name="adj2" fmla="val 227775"/>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951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48239"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9910"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229605"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785759"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5" name="Arc 24">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568884"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B802057-0251-734A-B87F-D1783612B2D8}"/>
              </a:ext>
            </a:extLst>
          </p:cNvPr>
          <p:cNvSpPr>
            <a:spLocks noGrp="1"/>
          </p:cNvSpPr>
          <p:nvPr>
            <p:ph type="title"/>
          </p:nvPr>
        </p:nvSpPr>
        <p:spPr>
          <a:xfrm>
            <a:off x="644561" y="2744662"/>
            <a:ext cx="6589707" cy="2387600"/>
          </a:xfrm>
        </p:spPr>
        <p:txBody>
          <a:bodyPr vert="horz" lIns="91440" tIns="45720" rIns="91440" bIns="45720" rtlCol="0" anchor="b">
            <a:normAutofit/>
          </a:bodyPr>
          <a:lstStyle/>
          <a:p>
            <a:r>
              <a:rPr lang="en-US" sz="5100" kern="1200" dirty="0">
                <a:solidFill>
                  <a:srgbClr val="FFFFFF"/>
                </a:solidFill>
                <a:latin typeface="+mj-lt"/>
                <a:ea typeface="+mj-ea"/>
                <a:cs typeface="+mj-cs"/>
              </a:rPr>
              <a:t>For a useful handout, go to</a:t>
            </a:r>
            <a:br>
              <a:rPr lang="en-US" sz="5100" kern="1200" dirty="0">
                <a:solidFill>
                  <a:srgbClr val="FFFFFF"/>
                </a:solidFill>
                <a:latin typeface="+mj-lt"/>
                <a:ea typeface="+mj-ea"/>
                <a:cs typeface="+mj-cs"/>
              </a:rPr>
            </a:br>
            <a:r>
              <a:rPr lang="en-US" sz="5100" b="1" kern="1200" dirty="0">
                <a:solidFill>
                  <a:schemeClr val="bg2"/>
                </a:solidFill>
                <a:latin typeface="+mj-lt"/>
                <a:ea typeface="+mj-ea"/>
                <a:cs typeface="+mj-cs"/>
              </a:rPr>
              <a:t>bdavidhagen.com</a:t>
            </a:r>
            <a:r>
              <a:rPr lang="en-US" sz="5100" kern="1200" dirty="0">
                <a:solidFill>
                  <a:schemeClr val="bg2"/>
                </a:solidFill>
                <a:latin typeface="+mj-lt"/>
                <a:ea typeface="+mj-ea"/>
                <a:cs typeface="+mj-cs"/>
                <a:hlinkClick r:id="rId2">
                  <a:extLst>
                    <a:ext uri="{A12FA001-AC4F-418D-AE19-62706E023703}">
                      <ahyp:hlinkClr xmlns:ahyp="http://schemas.microsoft.com/office/drawing/2018/hyperlinkcolor" val="tx"/>
                    </a:ext>
                  </a:extLst>
                </a:hlinkClick>
              </a:rPr>
              <a:t> </a:t>
            </a:r>
            <a:endParaRPr lang="en-US" sz="5100" kern="1200" dirty="0">
              <a:solidFill>
                <a:schemeClr val="bg2"/>
              </a:solidFill>
              <a:latin typeface="+mj-lt"/>
              <a:ea typeface="+mj-ea"/>
              <a:cs typeface="+mj-cs"/>
            </a:endParaRPr>
          </a:p>
        </p:txBody>
      </p:sp>
      <p:sp>
        <p:nvSpPr>
          <p:cNvPr id="4" name="Text Placeholder 3">
            <a:extLst>
              <a:ext uri="{FF2B5EF4-FFF2-40B4-BE49-F238E27FC236}">
                <a16:creationId xmlns:a16="http://schemas.microsoft.com/office/drawing/2014/main" id="{E98AC8F4-AC94-7B48-8D9F-7264837A1977}"/>
              </a:ext>
            </a:extLst>
          </p:cNvPr>
          <p:cNvSpPr>
            <a:spLocks noGrp="1"/>
          </p:cNvSpPr>
          <p:nvPr>
            <p:ph type="body" idx="1"/>
          </p:nvPr>
        </p:nvSpPr>
        <p:spPr>
          <a:xfrm>
            <a:off x="644561" y="5224337"/>
            <a:ext cx="6589707" cy="995327"/>
          </a:xfrm>
        </p:spPr>
        <p:txBody>
          <a:bodyPr vert="horz" lIns="91440" tIns="45720" rIns="91440" bIns="45720" rtlCol="0">
            <a:normAutofit/>
          </a:bodyPr>
          <a:lstStyle/>
          <a:p>
            <a:endParaRPr lang="en-US" sz="2400" kern="1200">
              <a:solidFill>
                <a:srgbClr val="FFFFFF"/>
              </a:solidFill>
              <a:latin typeface="+mn-lt"/>
              <a:ea typeface="+mn-ea"/>
              <a:cs typeface="+mn-cs"/>
            </a:endParaRPr>
          </a:p>
        </p:txBody>
      </p:sp>
      <p:sp>
        <p:nvSpPr>
          <p:cNvPr id="27" name="Freeform: Shape 26">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49"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781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A30061-325C-9847-8404-E4475BD37CE9}"/>
              </a:ext>
            </a:extLst>
          </p:cNvPr>
          <p:cNvSpPr>
            <a:spLocks noGrp="1"/>
          </p:cNvSpPr>
          <p:nvPr>
            <p:ph type="title"/>
          </p:nvPr>
        </p:nvSpPr>
        <p:spPr>
          <a:xfrm>
            <a:off x="5093520" y="2744662"/>
            <a:ext cx="6589707" cy="2387600"/>
          </a:xfrm>
        </p:spPr>
        <p:txBody>
          <a:bodyPr vert="horz" lIns="91440" tIns="45720" rIns="91440" bIns="45720" rtlCol="0" anchor="b">
            <a:normAutofit/>
          </a:bodyPr>
          <a:lstStyle/>
          <a:p>
            <a:pPr algn="r"/>
            <a:r>
              <a:rPr lang="en-US" kern="1200">
                <a:solidFill>
                  <a:srgbClr val="FFFFFF"/>
                </a:solidFill>
                <a:latin typeface="+mj-lt"/>
                <a:ea typeface="+mj-ea"/>
                <a:cs typeface="+mj-cs"/>
              </a:rPr>
              <a:t>Part 3: Love Problems</a:t>
            </a:r>
          </a:p>
        </p:txBody>
      </p:sp>
      <p:sp>
        <p:nvSpPr>
          <p:cNvPr id="3" name="Text Placeholder 2">
            <a:extLst>
              <a:ext uri="{FF2B5EF4-FFF2-40B4-BE49-F238E27FC236}">
                <a16:creationId xmlns:a16="http://schemas.microsoft.com/office/drawing/2014/main" id="{D9DC0C0A-1E47-9147-85D0-764EE327260C}"/>
              </a:ext>
            </a:extLst>
          </p:cNvPr>
          <p:cNvSpPr>
            <a:spLocks noGrp="1"/>
          </p:cNvSpPr>
          <p:nvPr>
            <p:ph type="body" idx="1"/>
          </p:nvPr>
        </p:nvSpPr>
        <p:spPr>
          <a:xfrm>
            <a:off x="5093520" y="5224337"/>
            <a:ext cx="6589707" cy="995327"/>
          </a:xfrm>
        </p:spPr>
        <p:txBody>
          <a:bodyPr vert="horz" lIns="91440" tIns="45720" rIns="91440" bIns="45720" rtlCol="0">
            <a:normAutofit/>
          </a:bodyPr>
          <a:lstStyle/>
          <a:p>
            <a:pPr algn="r"/>
            <a:endParaRPr lang="en-US" sz="2400" kern="1200">
              <a:solidFill>
                <a:srgbClr val="FFFFFF"/>
              </a:solidFill>
              <a:latin typeface="+mn-lt"/>
              <a:ea typeface="+mn-ea"/>
              <a:cs typeface="+mn-cs"/>
            </a:endParaRPr>
          </a:p>
        </p:txBody>
      </p:sp>
      <p:cxnSp>
        <p:nvCxnSpPr>
          <p:cNvPr id="16" name="Straight Connector 15">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Arc 25">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40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F09E0-C16E-C344-B599-B9C2BE4069E5}"/>
              </a:ext>
            </a:extLst>
          </p:cNvPr>
          <p:cNvSpPr>
            <a:spLocks noGrp="1"/>
          </p:cNvSpPr>
          <p:nvPr>
            <p:ph type="title"/>
          </p:nvPr>
        </p:nvSpPr>
        <p:spPr/>
        <p:txBody>
          <a:bodyPr/>
          <a:lstStyle/>
          <a:p>
            <a:r>
              <a:rPr lang="en-US" dirty="0"/>
              <a:t>Reading Cross-wise/Promiscuously</a:t>
            </a:r>
          </a:p>
        </p:txBody>
      </p:sp>
      <p:sp>
        <p:nvSpPr>
          <p:cNvPr id="3" name="Content Placeholder 2">
            <a:extLst>
              <a:ext uri="{FF2B5EF4-FFF2-40B4-BE49-F238E27FC236}">
                <a16:creationId xmlns:a16="http://schemas.microsoft.com/office/drawing/2014/main" id="{CAD7E2B6-01E8-9C43-902C-21CFA22C697C}"/>
              </a:ext>
            </a:extLst>
          </p:cNvPr>
          <p:cNvSpPr>
            <a:spLocks noGrp="1"/>
          </p:cNvSpPr>
          <p:nvPr>
            <p:ph sz="half" idx="1"/>
          </p:nvPr>
        </p:nvSpPr>
        <p:spPr/>
        <p:txBody>
          <a:bodyPr/>
          <a:lstStyle/>
          <a:p>
            <a:r>
              <a:rPr lang="en-US" dirty="0"/>
              <a:t>Modernist studies</a:t>
            </a:r>
          </a:p>
          <a:p>
            <a:r>
              <a:rPr lang="en-US" dirty="0"/>
              <a:t>Victorian studies</a:t>
            </a:r>
          </a:p>
          <a:p>
            <a:r>
              <a:rPr lang="en-US" dirty="0"/>
              <a:t>Early modern studies</a:t>
            </a:r>
          </a:p>
          <a:p>
            <a:r>
              <a:rPr lang="en-US" dirty="0"/>
              <a:t>Contemporary literature</a:t>
            </a:r>
          </a:p>
          <a:p>
            <a:r>
              <a:rPr lang="en-US" dirty="0"/>
              <a:t>Feminism</a:t>
            </a:r>
          </a:p>
          <a:p>
            <a:r>
              <a:rPr lang="en-US" dirty="0"/>
              <a:t>Psychoanalysis</a:t>
            </a:r>
          </a:p>
          <a:p>
            <a:r>
              <a:rPr lang="en-US" dirty="0"/>
              <a:t>Formalism</a:t>
            </a:r>
          </a:p>
          <a:p>
            <a:r>
              <a:rPr lang="en-US" dirty="0"/>
              <a:t>Black studies</a:t>
            </a:r>
          </a:p>
          <a:p>
            <a:r>
              <a:rPr lang="en-US" dirty="0"/>
              <a:t>Queer studies</a:t>
            </a:r>
          </a:p>
        </p:txBody>
      </p:sp>
      <p:sp>
        <p:nvSpPr>
          <p:cNvPr id="4" name="Content Placeholder 3">
            <a:extLst>
              <a:ext uri="{FF2B5EF4-FFF2-40B4-BE49-F238E27FC236}">
                <a16:creationId xmlns:a16="http://schemas.microsoft.com/office/drawing/2014/main" id="{8AA58AAB-3361-5C40-B85B-B95EA46A7FAF}"/>
              </a:ext>
            </a:extLst>
          </p:cNvPr>
          <p:cNvSpPr>
            <a:spLocks noGrp="1"/>
          </p:cNvSpPr>
          <p:nvPr>
            <p:ph sz="half" idx="2"/>
          </p:nvPr>
        </p:nvSpPr>
        <p:spPr/>
        <p:txBody>
          <a:bodyPr/>
          <a:lstStyle/>
          <a:p>
            <a:r>
              <a:rPr lang="en-US" dirty="0"/>
              <a:t>Philosophy of emotion</a:t>
            </a:r>
          </a:p>
          <a:p>
            <a:r>
              <a:rPr lang="en-US" dirty="0" err="1"/>
              <a:t>Postcritique</a:t>
            </a:r>
            <a:endParaRPr lang="en-US" dirty="0"/>
          </a:p>
          <a:p>
            <a:r>
              <a:rPr lang="en-US" dirty="0"/>
              <a:t>Metaphysics</a:t>
            </a:r>
          </a:p>
          <a:p>
            <a:r>
              <a:rPr lang="en-US" dirty="0"/>
              <a:t>Political philosophy</a:t>
            </a:r>
          </a:p>
          <a:p>
            <a:r>
              <a:rPr lang="en-US" dirty="0"/>
              <a:t>Aesthetics</a:t>
            </a:r>
          </a:p>
          <a:p>
            <a:r>
              <a:rPr lang="en-US" dirty="0"/>
              <a:t>Poetics</a:t>
            </a:r>
          </a:p>
          <a:p>
            <a:r>
              <a:rPr lang="en-US" dirty="0"/>
              <a:t>Pauline theology</a:t>
            </a:r>
          </a:p>
          <a:p>
            <a:r>
              <a:rPr lang="en-US" dirty="0" err="1"/>
              <a:t>Autotheory</a:t>
            </a:r>
            <a:endParaRPr lang="en-US" dirty="0"/>
          </a:p>
          <a:p>
            <a:r>
              <a:rPr lang="en-US" dirty="0"/>
              <a:t>And more…</a:t>
            </a:r>
          </a:p>
        </p:txBody>
      </p:sp>
    </p:spTree>
    <p:extLst>
      <p:ext uri="{BB962C8B-B14F-4D97-AF65-F5344CB8AC3E}">
        <p14:creationId xmlns:p14="http://schemas.microsoft.com/office/powerpoint/2010/main" val="1330448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1">
            <a:extLst>
              <a:ext uri="{FF2B5EF4-FFF2-40B4-BE49-F238E27FC236}">
                <a16:creationId xmlns:a16="http://schemas.microsoft.com/office/drawing/2014/main" id="{8ECBFEF8-9038-4E5E-A5F1-E4DC23035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Graphical user interface, text, application, email&#10;&#10;Description automatically generated">
            <a:extLst>
              <a:ext uri="{FF2B5EF4-FFF2-40B4-BE49-F238E27FC236}">
                <a16:creationId xmlns:a16="http://schemas.microsoft.com/office/drawing/2014/main" id="{B88E5313-9E44-9945-B59D-1DD91BE35DD1}"/>
              </a:ext>
            </a:extLst>
          </p:cNvPr>
          <p:cNvPicPr>
            <a:picLocks noChangeAspect="1"/>
          </p:cNvPicPr>
          <p:nvPr/>
        </p:nvPicPr>
        <p:blipFill rotWithShape="1">
          <a:blip r:embed="rId2"/>
          <a:srcRect r="1" b="20033"/>
          <a:stretch/>
        </p:blipFill>
        <p:spPr>
          <a:xfrm>
            <a:off x="261682" y="233061"/>
            <a:ext cx="11668636" cy="6391879"/>
          </a:xfrm>
          <a:custGeom>
            <a:avLst/>
            <a:gdLst/>
            <a:ahLst/>
            <a:cxnLst/>
            <a:rect l="l" t="t" r="r" b="b"/>
            <a:pathLst>
              <a:path w="11668636" h="6391879">
                <a:moveTo>
                  <a:pt x="82200" y="0"/>
                </a:moveTo>
                <a:lnTo>
                  <a:pt x="11586436" y="0"/>
                </a:lnTo>
                <a:cubicBezTo>
                  <a:pt x="11631834" y="0"/>
                  <a:pt x="11668636" y="36802"/>
                  <a:pt x="11668636" y="82200"/>
                </a:cubicBezTo>
                <a:lnTo>
                  <a:pt x="11668636" y="6309679"/>
                </a:lnTo>
                <a:cubicBezTo>
                  <a:pt x="11668636" y="6355077"/>
                  <a:pt x="11631834" y="6391879"/>
                  <a:pt x="11586436" y="6391879"/>
                </a:cubicBezTo>
                <a:lnTo>
                  <a:pt x="82200" y="6391879"/>
                </a:lnTo>
                <a:cubicBezTo>
                  <a:pt x="36802" y="6391879"/>
                  <a:pt x="0" y="6355077"/>
                  <a:pt x="0" y="6309679"/>
                </a:cubicBezTo>
                <a:lnTo>
                  <a:pt x="0" y="82200"/>
                </a:lnTo>
                <a:cubicBezTo>
                  <a:pt x="0" y="36802"/>
                  <a:pt x="36802" y="0"/>
                  <a:pt x="82200" y="0"/>
                </a:cubicBezTo>
                <a:close/>
              </a:path>
            </a:pathLst>
          </a:custGeom>
        </p:spPr>
      </p:pic>
      <p:sp>
        <p:nvSpPr>
          <p:cNvPr id="19" name="Arc 13">
            <a:extLst>
              <a:ext uri="{FF2B5EF4-FFF2-40B4-BE49-F238E27FC236}">
                <a16:creationId xmlns:a16="http://schemas.microsoft.com/office/drawing/2014/main" id="{F37E8EB2-7BE0-4F3D-921C-F4E9C2C14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820704" y="368138"/>
            <a:ext cx="2987899" cy="2987899"/>
          </a:xfrm>
          <a:prstGeom prst="arc">
            <a:avLst>
              <a:gd name="adj1" fmla="val 16200000"/>
              <a:gd name="adj2" fmla="val 2287352"/>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0" name="Oval 15">
            <a:extLst>
              <a:ext uri="{FF2B5EF4-FFF2-40B4-BE49-F238E27FC236}">
                <a16:creationId xmlns:a16="http://schemas.microsoft.com/office/drawing/2014/main" id="{E77AE46B-A945-4A7E-9911-903176079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740" y="5694291"/>
            <a:ext cx="546100" cy="5461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8397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Freeform: Shape 72">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Arc 74">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77" name="Rectangle 76">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9" name="Rectangle 78">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Arc">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09F134-AF65-4645-8060-1F2E4CEACDFE}"/>
              </a:ext>
            </a:extLst>
          </p:cNvPr>
          <p:cNvSpPr>
            <a:spLocks noGrp="1"/>
          </p:cNvSpPr>
          <p:nvPr>
            <p:ph type="title"/>
          </p:nvPr>
        </p:nvSpPr>
        <p:spPr>
          <a:xfrm>
            <a:off x="860742" y="1124988"/>
            <a:ext cx="4425962" cy="2387600"/>
          </a:xfrm>
        </p:spPr>
        <p:txBody>
          <a:bodyPr vert="horz" lIns="91440" tIns="45720" rIns="91440" bIns="45720" rtlCol="0" anchor="b">
            <a:normAutofit/>
          </a:bodyPr>
          <a:lstStyle/>
          <a:p>
            <a:r>
              <a:rPr lang="en-US" sz="6000" kern="1200">
                <a:solidFill>
                  <a:schemeClr val="tx1"/>
                </a:solidFill>
                <a:latin typeface="+mj-lt"/>
                <a:ea typeface="+mj-ea"/>
                <a:cs typeface="+mj-cs"/>
              </a:rPr>
              <a:t>Melissa Sanchez</a:t>
            </a:r>
          </a:p>
        </p:txBody>
      </p:sp>
      <p:pic>
        <p:nvPicPr>
          <p:cNvPr id="4100" name="Picture 4">
            <a:extLst>
              <a:ext uri="{FF2B5EF4-FFF2-40B4-BE49-F238E27FC236}">
                <a16:creationId xmlns:a16="http://schemas.microsoft.com/office/drawing/2014/main" id="{D1D8220D-A550-0B49-A97E-4546DFECB11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8134" r="-1" b="10983"/>
          <a:stretch/>
        </p:blipFill>
        <p:spPr bwMode="auto">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a:noFill/>
          <a:extLst>
            <a:ext uri="{909E8E84-426E-40DD-AFC4-6F175D3DCCD1}">
              <a14:hiddenFill xmlns:a14="http://schemas.microsoft.com/office/drawing/2010/main">
                <a:solidFill>
                  <a:srgbClr val="FFFFFF"/>
                </a:solidFill>
              </a14:hiddenFill>
            </a:ext>
          </a:extLst>
        </p:spPr>
      </p:pic>
      <p:sp>
        <p:nvSpPr>
          <p:cNvPr id="83" name="!!Rectangle">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4269" y="4274457"/>
            <a:ext cx="825256"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5" name="!!Oval">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997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Arc 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03D75-BB56-5A4B-AFF0-9CCEE600DEF6}"/>
              </a:ext>
            </a:extLst>
          </p:cNvPr>
          <p:cNvSpPr>
            <a:spLocks noGrp="1"/>
          </p:cNvSpPr>
          <p:nvPr>
            <p:ph type="title"/>
          </p:nvPr>
        </p:nvSpPr>
        <p:spPr>
          <a:xfrm>
            <a:off x="838200" y="643467"/>
            <a:ext cx="2951205" cy="5571066"/>
          </a:xfrm>
        </p:spPr>
        <p:txBody>
          <a:bodyPr>
            <a:normAutofit/>
          </a:bodyPr>
          <a:lstStyle/>
          <a:p>
            <a:r>
              <a:rPr lang="en-US">
                <a:solidFill>
                  <a:srgbClr val="FFFFFF"/>
                </a:solidFill>
              </a:rPr>
              <a:t>Love Problems</a:t>
            </a:r>
          </a:p>
        </p:txBody>
      </p:sp>
      <p:sp>
        <p:nvSpPr>
          <p:cNvPr id="20" name="Rectangle: Rounded Corners 19">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802FEC-1C4B-445D-A586-B766DF010D64}"/>
              </a:ext>
            </a:extLst>
          </p:cNvPr>
          <p:cNvGraphicFramePr>
            <a:graphicFrameLocks noGrp="1"/>
          </p:cNvGraphicFramePr>
          <p:nvPr>
            <p:ph idx="1"/>
            <p:extLst>
              <p:ext uri="{D42A27DB-BD31-4B8C-83A1-F6EECF244321}">
                <p14:modId xmlns:p14="http://schemas.microsoft.com/office/powerpoint/2010/main" val="828643470"/>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0816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Arc 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03D75-BB56-5A4B-AFF0-9CCEE600DEF6}"/>
              </a:ext>
            </a:extLst>
          </p:cNvPr>
          <p:cNvSpPr>
            <a:spLocks noGrp="1"/>
          </p:cNvSpPr>
          <p:nvPr>
            <p:ph type="title"/>
          </p:nvPr>
        </p:nvSpPr>
        <p:spPr>
          <a:xfrm>
            <a:off x="838200" y="643467"/>
            <a:ext cx="2951205" cy="5571066"/>
          </a:xfrm>
        </p:spPr>
        <p:txBody>
          <a:bodyPr>
            <a:normAutofit/>
          </a:bodyPr>
          <a:lstStyle/>
          <a:p>
            <a:r>
              <a:rPr lang="en-US">
                <a:solidFill>
                  <a:srgbClr val="FFFFFF"/>
                </a:solidFill>
              </a:rPr>
              <a:t>Love Problems</a:t>
            </a:r>
          </a:p>
        </p:txBody>
      </p:sp>
      <p:sp>
        <p:nvSpPr>
          <p:cNvPr id="20" name="Rectangle: Rounded Corners 19">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802FEC-1C4B-445D-A586-B766DF010D64}"/>
              </a:ext>
            </a:extLst>
          </p:cNvPr>
          <p:cNvGraphicFramePr>
            <a:graphicFrameLocks noGrp="1"/>
          </p:cNvGraphicFramePr>
          <p:nvPr>
            <p:ph idx="1"/>
            <p:extLst>
              <p:ext uri="{D42A27DB-BD31-4B8C-83A1-F6EECF244321}">
                <p14:modId xmlns:p14="http://schemas.microsoft.com/office/powerpoint/2010/main" val="3262205739"/>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7664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963B02C-6F69-334A-9BE2-4E8352581DBA}"/>
              </a:ext>
            </a:extLst>
          </p:cNvPr>
          <p:cNvSpPr>
            <a:spLocks noGrp="1"/>
          </p:cNvSpPr>
          <p:nvPr>
            <p:ph type="title"/>
          </p:nvPr>
        </p:nvSpPr>
        <p:spPr>
          <a:xfrm>
            <a:off x="838200" y="643467"/>
            <a:ext cx="2951205" cy="5571066"/>
          </a:xfrm>
        </p:spPr>
        <p:txBody>
          <a:bodyPr>
            <a:normAutofit/>
          </a:bodyPr>
          <a:lstStyle/>
          <a:p>
            <a:r>
              <a:rPr lang="en-US">
                <a:solidFill>
                  <a:srgbClr val="FFFFFF"/>
                </a:solidFill>
              </a:rPr>
              <a:t>1 Corinthians 13:1–3 (NASB)</a:t>
            </a:r>
          </a:p>
        </p:txBody>
      </p:sp>
      <p:sp>
        <p:nvSpPr>
          <p:cNvPr id="13" name="Rectangle: Rounded Corners 1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69521B0A-1BE3-4A49-B3BE-259569CC8AA1}"/>
              </a:ext>
            </a:extLst>
          </p:cNvPr>
          <p:cNvGraphicFramePr>
            <a:graphicFrameLocks noGrp="1"/>
          </p:cNvGraphicFramePr>
          <p:nvPr>
            <p:ph idx="1"/>
            <p:extLst>
              <p:ext uri="{D42A27DB-BD31-4B8C-83A1-F6EECF244321}">
                <p14:modId xmlns:p14="http://schemas.microsoft.com/office/powerpoint/2010/main" val="1222648758"/>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7184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Arc 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03D75-BB56-5A4B-AFF0-9CCEE600DEF6}"/>
              </a:ext>
            </a:extLst>
          </p:cNvPr>
          <p:cNvSpPr>
            <a:spLocks noGrp="1"/>
          </p:cNvSpPr>
          <p:nvPr>
            <p:ph type="title"/>
          </p:nvPr>
        </p:nvSpPr>
        <p:spPr>
          <a:xfrm>
            <a:off x="838200" y="643467"/>
            <a:ext cx="2951205" cy="5571066"/>
          </a:xfrm>
        </p:spPr>
        <p:txBody>
          <a:bodyPr>
            <a:normAutofit/>
          </a:bodyPr>
          <a:lstStyle/>
          <a:p>
            <a:r>
              <a:rPr lang="en-US">
                <a:solidFill>
                  <a:srgbClr val="FFFFFF"/>
                </a:solidFill>
              </a:rPr>
              <a:t>Love Problems</a:t>
            </a:r>
          </a:p>
        </p:txBody>
      </p:sp>
      <p:sp>
        <p:nvSpPr>
          <p:cNvPr id="20" name="Rectangle: Rounded Corners 19">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802FEC-1C4B-445D-A586-B766DF010D64}"/>
              </a:ext>
            </a:extLst>
          </p:cNvPr>
          <p:cNvGraphicFramePr>
            <a:graphicFrameLocks noGrp="1"/>
          </p:cNvGraphicFramePr>
          <p:nvPr>
            <p:ph idx="1"/>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4323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Freeform: Shape 74">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79" name="Rectangle 78">
            <a:extLst>
              <a:ext uri="{FF2B5EF4-FFF2-40B4-BE49-F238E27FC236}">
                <a16:creationId xmlns:a16="http://schemas.microsoft.com/office/drawing/2014/main" id="{29B161DF-E457-41D5-83AD-378B43003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18F3FEC-61F0-D841-B135-D7CE7C37E248}"/>
              </a:ext>
            </a:extLst>
          </p:cNvPr>
          <p:cNvSpPr>
            <a:spLocks noGrp="1"/>
          </p:cNvSpPr>
          <p:nvPr>
            <p:ph type="title"/>
          </p:nvPr>
        </p:nvSpPr>
        <p:spPr>
          <a:xfrm>
            <a:off x="6151294" y="486184"/>
            <a:ext cx="5397237" cy="1325563"/>
          </a:xfrm>
        </p:spPr>
        <p:txBody>
          <a:bodyPr vert="horz" lIns="91440" tIns="45720" rIns="91440" bIns="45720" rtlCol="0" anchor="ctr">
            <a:normAutofit/>
          </a:bodyPr>
          <a:lstStyle/>
          <a:p>
            <a:r>
              <a:rPr lang="en-US" sz="4400" kern="1200">
                <a:solidFill>
                  <a:schemeClr val="tx1"/>
                </a:solidFill>
                <a:latin typeface="+mj-lt"/>
                <a:ea typeface="+mj-ea"/>
                <a:cs typeface="+mj-cs"/>
              </a:rPr>
              <a:t>Michael Hardt and Antonio Negri</a:t>
            </a:r>
          </a:p>
        </p:txBody>
      </p:sp>
      <p:pic>
        <p:nvPicPr>
          <p:cNvPr id="5124" name="Picture 4">
            <a:extLst>
              <a:ext uri="{FF2B5EF4-FFF2-40B4-BE49-F238E27FC236}">
                <a16:creationId xmlns:a16="http://schemas.microsoft.com/office/drawing/2014/main" id="{FDC84A87-12F7-6248-8221-B52911846BBE}"/>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23939" r="-2" b="41687"/>
          <a:stretch/>
        </p:blipFill>
        <p:spPr bwMode="auto">
          <a:xfrm>
            <a:off x="643466" y="579155"/>
            <a:ext cx="5130797" cy="2642068"/>
          </a:xfrm>
          <a:custGeom>
            <a:avLst/>
            <a:gdLst/>
            <a:ahLst/>
            <a:cxnLst/>
            <a:rect l="l" t="t" r="r" b="b"/>
            <a:pathLst>
              <a:path w="4252881" h="4252881">
                <a:moveTo>
                  <a:pt x="95137" y="0"/>
                </a:moveTo>
                <a:lnTo>
                  <a:pt x="4157744" y="0"/>
                </a:lnTo>
                <a:cubicBezTo>
                  <a:pt x="4210287" y="0"/>
                  <a:pt x="4252881" y="42594"/>
                  <a:pt x="4252881" y="95137"/>
                </a:cubicBezTo>
                <a:lnTo>
                  <a:pt x="4252881" y="4157744"/>
                </a:lnTo>
                <a:cubicBezTo>
                  <a:pt x="4252881" y="4210287"/>
                  <a:pt x="4210287" y="4252881"/>
                  <a:pt x="4157744" y="4252881"/>
                </a:cubicBezTo>
                <a:lnTo>
                  <a:pt x="95137" y="4252881"/>
                </a:lnTo>
                <a:cubicBezTo>
                  <a:pt x="42594" y="4252881"/>
                  <a:pt x="0" y="4210287"/>
                  <a:pt x="0" y="4157744"/>
                </a:cubicBezTo>
                <a:lnTo>
                  <a:pt x="0" y="95137"/>
                </a:lnTo>
                <a:cubicBezTo>
                  <a:pt x="0" y="42594"/>
                  <a:pt x="42594" y="0"/>
                  <a:pt x="95137"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05337DE8-B4A7-B24C-BFCD-D986B74F76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9" t="30148" r="-559" b="36323"/>
          <a:stretch/>
        </p:blipFill>
        <p:spPr bwMode="auto">
          <a:xfrm>
            <a:off x="671966" y="3543301"/>
            <a:ext cx="5102297" cy="264206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107D50C9-F568-423A-A839-B49874AAE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9499" y="4590068"/>
            <a:ext cx="624734" cy="62473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128" name="Content Placeholder 5127">
            <a:extLst>
              <a:ext uri="{FF2B5EF4-FFF2-40B4-BE49-F238E27FC236}">
                <a16:creationId xmlns:a16="http://schemas.microsoft.com/office/drawing/2014/main" id="{071A823B-364C-45E5-BA6C-ED166F6F3DD2}"/>
              </a:ext>
            </a:extLst>
          </p:cNvPr>
          <p:cNvSpPr>
            <a:spLocks noGrp="1"/>
          </p:cNvSpPr>
          <p:nvPr>
            <p:ph sz="half" idx="1"/>
          </p:nvPr>
        </p:nvSpPr>
        <p:spPr>
          <a:xfrm>
            <a:off x="6151294" y="1946684"/>
            <a:ext cx="5397237" cy="4351338"/>
          </a:xfrm>
        </p:spPr>
        <p:txBody>
          <a:bodyPr vert="horz" lIns="91440" tIns="45720" rIns="91440" bIns="45720" rtlCol="0">
            <a:normAutofit/>
          </a:bodyPr>
          <a:lstStyle/>
          <a:p>
            <a:endParaRPr lang="en-US"/>
          </a:p>
        </p:txBody>
      </p:sp>
    </p:spTree>
    <p:extLst>
      <p:ext uri="{BB962C8B-B14F-4D97-AF65-F5344CB8AC3E}">
        <p14:creationId xmlns:p14="http://schemas.microsoft.com/office/powerpoint/2010/main" val="1298075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2" name="Freeform: Shape 74">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53" name="Arc 76">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6154" name="Rectangle 78">
            <a:extLst>
              <a:ext uri="{FF2B5EF4-FFF2-40B4-BE49-F238E27FC236}">
                <a16:creationId xmlns:a16="http://schemas.microsoft.com/office/drawing/2014/main" id="{57E36F3B-5EA3-4859-A8E1-7DB2CD0BF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55" name="Freeform: Shape 80">
            <a:extLst>
              <a:ext uri="{FF2B5EF4-FFF2-40B4-BE49-F238E27FC236}">
                <a16:creationId xmlns:a16="http://schemas.microsoft.com/office/drawing/2014/main" id="{E2635EE6-D269-46B5-8431-4D0F084D4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
            <a:ext cx="6252552" cy="6858003"/>
          </a:xfrm>
          <a:custGeom>
            <a:avLst/>
            <a:gdLst>
              <a:gd name="connsiteX0" fmla="*/ 2609706 w 6252552"/>
              <a:gd name="connsiteY0" fmla="*/ 0 h 6858003"/>
              <a:gd name="connsiteX1" fmla="*/ 6252552 w 6252552"/>
              <a:gd name="connsiteY1" fmla="*/ 0 h 6858003"/>
              <a:gd name="connsiteX2" fmla="*/ 6252552 w 6252552"/>
              <a:gd name="connsiteY2" fmla="*/ 6858002 h 6858003"/>
              <a:gd name="connsiteX3" fmla="*/ 6228060 w 6252552"/>
              <a:gd name="connsiteY3" fmla="*/ 6858002 h 6858003"/>
              <a:gd name="connsiteX4" fmla="*/ 6228060 w 6252552"/>
              <a:gd name="connsiteY4" fmla="*/ 6858003 h 6858003"/>
              <a:gd name="connsiteX5" fmla="*/ 0 w 6252552"/>
              <a:gd name="connsiteY5" fmla="*/ 6858003 h 6858003"/>
              <a:gd name="connsiteX6" fmla="*/ 0 w 6252552"/>
              <a:gd name="connsiteY6" fmla="*/ 1 h 6858003"/>
              <a:gd name="connsiteX7" fmla="*/ 2609701 w 6252552"/>
              <a:gd name="connsiteY7" fmla="*/ 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2552" h="6858003">
                <a:moveTo>
                  <a:pt x="2609706" y="0"/>
                </a:moveTo>
                <a:lnTo>
                  <a:pt x="6252552" y="0"/>
                </a:lnTo>
                <a:lnTo>
                  <a:pt x="6252552" y="6858002"/>
                </a:lnTo>
                <a:lnTo>
                  <a:pt x="6228060" y="6858002"/>
                </a:lnTo>
                <a:lnTo>
                  <a:pt x="6228060" y="6858003"/>
                </a:lnTo>
                <a:lnTo>
                  <a:pt x="0" y="6858003"/>
                </a:lnTo>
                <a:lnTo>
                  <a:pt x="0" y="1"/>
                </a:lnTo>
                <a:lnTo>
                  <a:pt x="2609701"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56" name="Arc 82">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2974408"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6BA4489-B834-7F4D-8B4E-D3D0D68A47E2}"/>
              </a:ext>
            </a:extLst>
          </p:cNvPr>
          <p:cNvSpPr>
            <a:spLocks noGrp="1"/>
          </p:cNvSpPr>
          <p:nvPr>
            <p:ph type="title"/>
          </p:nvPr>
        </p:nvSpPr>
        <p:spPr>
          <a:xfrm>
            <a:off x="643467" y="795509"/>
            <a:ext cx="5271106" cy="2798604"/>
          </a:xfrm>
        </p:spPr>
        <p:txBody>
          <a:bodyPr vert="horz" lIns="91440" tIns="45720" rIns="91440" bIns="45720" rtlCol="0" anchor="b">
            <a:normAutofit/>
          </a:bodyPr>
          <a:lstStyle/>
          <a:p>
            <a:pPr algn="ctr"/>
            <a:r>
              <a:rPr lang="en-US" sz="5600" kern="1200">
                <a:solidFill>
                  <a:srgbClr val="FFFFFF"/>
                </a:solidFill>
                <a:latin typeface="+mj-lt"/>
                <a:ea typeface="+mj-ea"/>
                <a:cs typeface="+mj-cs"/>
              </a:rPr>
              <a:t>Psychoanalysis</a:t>
            </a:r>
          </a:p>
        </p:txBody>
      </p:sp>
      <p:pic>
        <p:nvPicPr>
          <p:cNvPr id="6146" name="Picture 2" descr="Lectures on Technique by Melanie Klein: Edited with Critical Review by">
            <a:extLst>
              <a:ext uri="{FF2B5EF4-FFF2-40B4-BE49-F238E27FC236}">
                <a16:creationId xmlns:a16="http://schemas.microsoft.com/office/drawing/2014/main" id="{8C6B3D6C-6CFB-9242-A681-7A5139F655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065"/>
          <a:stretch/>
        </p:blipFill>
        <p:spPr bwMode="auto">
          <a:xfrm>
            <a:off x="6496428" y="136525"/>
            <a:ext cx="2563209" cy="3146323"/>
          </a:xfrm>
          <a:custGeom>
            <a:avLst/>
            <a:gdLst/>
            <a:ahLst/>
            <a:cxnLst/>
            <a:rect l="l" t="t" r="r" b="b"/>
            <a:pathLst>
              <a:path w="3146323" h="3146323">
                <a:moveTo>
                  <a:pt x="91778" y="0"/>
                </a:moveTo>
                <a:lnTo>
                  <a:pt x="3054545" y="0"/>
                </a:lnTo>
                <a:cubicBezTo>
                  <a:pt x="3105233" y="0"/>
                  <a:pt x="3146323" y="41090"/>
                  <a:pt x="3146323" y="91778"/>
                </a:cubicBezTo>
                <a:lnTo>
                  <a:pt x="3146323" y="3054545"/>
                </a:lnTo>
                <a:cubicBezTo>
                  <a:pt x="3146323" y="3105233"/>
                  <a:pt x="3105233" y="3146323"/>
                  <a:pt x="3054545" y="3146323"/>
                </a:cubicBezTo>
                <a:lnTo>
                  <a:pt x="91778" y="3146323"/>
                </a:lnTo>
                <a:cubicBezTo>
                  <a:pt x="41090" y="3146323"/>
                  <a:pt x="0" y="3105233"/>
                  <a:pt x="0" y="3054545"/>
                </a:cubicBezTo>
                <a:lnTo>
                  <a:pt x="0" y="91778"/>
                </a:lnTo>
                <a:cubicBezTo>
                  <a:pt x="0" y="41090"/>
                  <a:pt x="41090" y="0"/>
                  <a:pt x="91778" y="0"/>
                </a:cubicBezTo>
                <a:close/>
              </a:path>
            </a:pathLst>
          </a:custGeom>
          <a:noFill/>
          <a:extLst>
            <a:ext uri="{909E8E84-426E-40DD-AFC4-6F175D3DCCD1}">
              <a14:hiddenFill xmlns:a14="http://schemas.microsoft.com/office/drawing/2010/main">
                <a:solidFill>
                  <a:srgbClr val="FFFFFF"/>
                </a:solidFill>
              </a14:hiddenFill>
            </a:ext>
          </a:extLst>
        </p:spPr>
      </p:pic>
      <p:sp>
        <p:nvSpPr>
          <p:cNvPr id="85" name="Oval 84">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5486807"/>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150" name="Picture 6" descr="Lacan on Love eBook by Bruce Fink | Rakuten Kobo">
            <a:extLst>
              <a:ext uri="{FF2B5EF4-FFF2-40B4-BE49-F238E27FC236}">
                <a16:creationId xmlns:a16="http://schemas.microsoft.com/office/drawing/2014/main" id="{64F0C5BB-5884-7B40-A751-E3FB816CD5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22" r="-1" b="8849"/>
          <a:stretch/>
        </p:blipFill>
        <p:spPr bwMode="auto">
          <a:xfrm>
            <a:off x="9343303" y="136525"/>
            <a:ext cx="2563209" cy="3146323"/>
          </a:xfrm>
          <a:custGeom>
            <a:avLst/>
            <a:gdLst/>
            <a:ahLst/>
            <a:cxnLst/>
            <a:rect l="l" t="t" r="r" b="b"/>
            <a:pathLst>
              <a:path w="3146323" h="3146323">
                <a:moveTo>
                  <a:pt x="91778" y="0"/>
                </a:moveTo>
                <a:lnTo>
                  <a:pt x="3054545" y="0"/>
                </a:lnTo>
                <a:cubicBezTo>
                  <a:pt x="3105233" y="0"/>
                  <a:pt x="3146323" y="41090"/>
                  <a:pt x="3146323" y="91778"/>
                </a:cubicBezTo>
                <a:lnTo>
                  <a:pt x="3146323" y="3054545"/>
                </a:lnTo>
                <a:cubicBezTo>
                  <a:pt x="3146323" y="3105233"/>
                  <a:pt x="3105233" y="3146323"/>
                  <a:pt x="3054545" y="3146323"/>
                </a:cubicBezTo>
                <a:lnTo>
                  <a:pt x="91778" y="3146323"/>
                </a:lnTo>
                <a:cubicBezTo>
                  <a:pt x="41090" y="3146323"/>
                  <a:pt x="0" y="3105233"/>
                  <a:pt x="0" y="3054545"/>
                </a:cubicBezTo>
                <a:lnTo>
                  <a:pt x="0" y="91778"/>
                </a:lnTo>
                <a:cubicBezTo>
                  <a:pt x="0" y="41090"/>
                  <a:pt x="41090" y="0"/>
                  <a:pt x="91778" y="0"/>
                </a:cubicBezTo>
                <a:close/>
              </a:path>
            </a:pathLst>
          </a:custGeom>
          <a:noFill/>
          <a:extLst>
            <a:ext uri="{909E8E84-426E-40DD-AFC4-6F175D3DCCD1}">
              <a14:hiddenFill xmlns:a14="http://schemas.microsoft.com/office/drawing/2010/main">
                <a:solidFill>
                  <a:srgbClr val="FFFFFF"/>
                </a:solidFill>
              </a14:hiddenFill>
            </a:ext>
          </a:extLst>
        </p:spPr>
      </p:pic>
      <p:pic>
        <p:nvPicPr>
          <p:cNvPr id="6148" name="Picture 4" descr="Modern Classics Penguin Freud Reader (Penguin Modern Classics): Freud,  Sigmund, Phillips, Adam: 9780141187433: Amazon.com: Books">
            <a:extLst>
              <a:ext uri="{FF2B5EF4-FFF2-40B4-BE49-F238E27FC236}">
                <a16:creationId xmlns:a16="http://schemas.microsoft.com/office/drawing/2014/main" id="{31979F7D-361A-734F-8DDB-101D2BBABE4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1524" r="-2" b="30189"/>
          <a:stretch/>
        </p:blipFill>
        <p:spPr bwMode="auto">
          <a:xfrm>
            <a:off x="6496428" y="3502644"/>
            <a:ext cx="5431801" cy="3187173"/>
          </a:xfrm>
          <a:custGeom>
            <a:avLst/>
            <a:gdLst/>
            <a:ahLst/>
            <a:cxnLst/>
            <a:rect l="l" t="t" r="r" b="b"/>
            <a:pathLst>
              <a:path w="5096871" h="3187173">
                <a:moveTo>
                  <a:pt x="76652" y="0"/>
                </a:moveTo>
                <a:lnTo>
                  <a:pt x="5020219" y="0"/>
                </a:lnTo>
                <a:cubicBezTo>
                  <a:pt x="5062553" y="0"/>
                  <a:pt x="5096871" y="34318"/>
                  <a:pt x="5096871" y="76652"/>
                </a:cubicBezTo>
                <a:lnTo>
                  <a:pt x="5096871" y="3110521"/>
                </a:lnTo>
                <a:cubicBezTo>
                  <a:pt x="5096871" y="3152855"/>
                  <a:pt x="5062553" y="3187173"/>
                  <a:pt x="5020219" y="3187173"/>
                </a:cubicBezTo>
                <a:lnTo>
                  <a:pt x="76652" y="3187173"/>
                </a:lnTo>
                <a:cubicBezTo>
                  <a:pt x="34318" y="3187173"/>
                  <a:pt x="0" y="3152855"/>
                  <a:pt x="0" y="3110521"/>
                </a:cubicBezTo>
                <a:lnTo>
                  <a:pt x="0" y="76652"/>
                </a:lnTo>
                <a:cubicBezTo>
                  <a:pt x="0" y="34318"/>
                  <a:pt x="34318" y="0"/>
                  <a:pt x="76652"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329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10;&#10;Description automatically generated">
            <a:extLst>
              <a:ext uri="{FF2B5EF4-FFF2-40B4-BE49-F238E27FC236}">
                <a16:creationId xmlns:a16="http://schemas.microsoft.com/office/drawing/2014/main" id="{327D743D-0A06-CA48-BCD5-AB43748DB509}"/>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Lst>
          </a:blip>
          <a:srcRect l="-24" t="6486" r="23" b="15097"/>
          <a:stretch/>
        </p:blipFill>
        <p:spPr>
          <a:xfrm>
            <a:off x="20" y="10"/>
            <a:ext cx="12188932" cy="6857990"/>
          </a:xfrm>
          <a:prstGeom prst="rect">
            <a:avLst/>
          </a:prstGeom>
        </p:spPr>
      </p:pic>
      <p:sp>
        <p:nvSpPr>
          <p:cNvPr id="16" name="Rectangle 15">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E6615A-7EC9-DA4E-83F4-E0DDF80452EB}"/>
              </a:ext>
            </a:extLst>
          </p:cNvPr>
          <p:cNvSpPr>
            <a:spLocks noGrp="1"/>
          </p:cNvSpPr>
          <p:nvPr>
            <p:ph type="title"/>
          </p:nvPr>
        </p:nvSpPr>
        <p:spPr>
          <a:xfrm>
            <a:off x="1632228" y="1736591"/>
            <a:ext cx="9144000" cy="591338"/>
          </a:xfr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fontScale="90000"/>
            <a:scene3d>
              <a:camera prst="orthographicFront"/>
              <a:lightRig rig="soft" dir="t">
                <a:rot lat="0" lon="0" rev="15600000"/>
              </a:lightRig>
            </a:scene3d>
            <a:sp3d extrusionH="57150" prstMaterial="softEdge">
              <a:bevelT w="25400" h="38100"/>
            </a:sp3d>
          </a:bodyPr>
          <a:lstStyle/>
          <a:p>
            <a:pPr algn="ctr"/>
            <a:r>
              <a:rPr lang="en-US" sz="3700" b="1" kern="1200" dirty="0">
                <a:ln/>
                <a:solidFill>
                  <a:schemeClr val="accent4"/>
                </a:solidFill>
                <a:latin typeface="+mj-lt"/>
                <a:ea typeface="+mj-ea"/>
                <a:cs typeface="+mj-cs"/>
              </a:rPr>
              <a:t>Marcel Proust’s </a:t>
            </a:r>
            <a:r>
              <a:rPr lang="en-US" sz="3700" b="1" i="1" kern="1200" dirty="0">
                <a:ln/>
                <a:solidFill>
                  <a:schemeClr val="accent4"/>
                </a:solidFill>
                <a:latin typeface="+mj-lt"/>
                <a:ea typeface="+mj-ea"/>
                <a:cs typeface="+mj-cs"/>
              </a:rPr>
              <a:t>Swann in Love </a:t>
            </a:r>
            <a:r>
              <a:rPr lang="en-US" sz="3700" b="1" kern="1200" dirty="0">
                <a:ln/>
                <a:solidFill>
                  <a:schemeClr val="accent4"/>
                </a:solidFill>
                <a:latin typeface="+mj-lt"/>
                <a:ea typeface="+mj-ea"/>
                <a:cs typeface="+mj-cs"/>
              </a:rPr>
              <a:t>(1913)</a:t>
            </a:r>
          </a:p>
        </p:txBody>
      </p:sp>
    </p:spTree>
    <p:extLst>
      <p:ext uri="{BB962C8B-B14F-4D97-AF65-F5344CB8AC3E}">
        <p14:creationId xmlns:p14="http://schemas.microsoft.com/office/powerpoint/2010/main" val="4269078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Arc 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03D75-BB56-5A4B-AFF0-9CCEE600DEF6}"/>
              </a:ext>
            </a:extLst>
          </p:cNvPr>
          <p:cNvSpPr>
            <a:spLocks noGrp="1"/>
          </p:cNvSpPr>
          <p:nvPr>
            <p:ph type="title"/>
          </p:nvPr>
        </p:nvSpPr>
        <p:spPr>
          <a:xfrm>
            <a:off x="838200" y="643467"/>
            <a:ext cx="2951205" cy="5571066"/>
          </a:xfrm>
        </p:spPr>
        <p:txBody>
          <a:bodyPr>
            <a:normAutofit/>
          </a:bodyPr>
          <a:lstStyle/>
          <a:p>
            <a:r>
              <a:rPr lang="en-US">
                <a:solidFill>
                  <a:srgbClr val="FFFFFF"/>
                </a:solidFill>
              </a:rPr>
              <a:t>Love Problems</a:t>
            </a:r>
          </a:p>
        </p:txBody>
      </p:sp>
      <p:sp>
        <p:nvSpPr>
          <p:cNvPr id="20" name="Rectangle: Rounded Corners 19">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802FEC-1C4B-445D-A586-B766DF010D64}"/>
              </a:ext>
            </a:extLst>
          </p:cNvPr>
          <p:cNvGraphicFramePr>
            <a:graphicFrameLocks noGrp="1"/>
          </p:cNvGraphicFramePr>
          <p:nvPr>
            <p:ph idx="1"/>
            <p:extLst>
              <p:ext uri="{D42A27DB-BD31-4B8C-83A1-F6EECF244321}">
                <p14:modId xmlns:p14="http://schemas.microsoft.com/office/powerpoint/2010/main" val="3023836993"/>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1479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Freeform: Shape 81">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Arc 83">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AB3FBCD2-40F0-4DCE-8D0B-D096DEB77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1CEC021-9B04-4B4C-80ED-D0A8E266F1CE}"/>
              </a:ext>
            </a:extLst>
          </p:cNvPr>
          <p:cNvSpPr>
            <a:spLocks noGrp="1"/>
          </p:cNvSpPr>
          <p:nvPr>
            <p:ph type="title"/>
          </p:nvPr>
        </p:nvSpPr>
        <p:spPr>
          <a:xfrm>
            <a:off x="643466" y="753626"/>
            <a:ext cx="5081925" cy="3004145"/>
          </a:xfrm>
        </p:spPr>
        <p:txBody>
          <a:bodyPr vert="horz" lIns="91440" tIns="45720" rIns="91440" bIns="45720" rtlCol="0" anchor="b">
            <a:normAutofit/>
          </a:bodyPr>
          <a:lstStyle/>
          <a:p>
            <a:pPr algn="ctr"/>
            <a:r>
              <a:rPr lang="en-US" sz="6000" kern="1200" dirty="0">
                <a:solidFill>
                  <a:srgbClr val="FFFFFE"/>
                </a:solidFill>
                <a:latin typeface="+mj-lt"/>
                <a:ea typeface="+mj-ea"/>
                <a:cs typeface="+mj-cs"/>
              </a:rPr>
              <a:t>Robert Solomon – Loving </a:t>
            </a:r>
            <a:r>
              <a:rPr lang="en-US" sz="6000" kern="1200" dirty="0">
                <a:solidFill>
                  <a:schemeClr val="accent6">
                    <a:lumMod val="50000"/>
                  </a:schemeClr>
                </a:solidFill>
                <a:latin typeface="+mj-lt"/>
                <a:ea typeface="+mj-ea"/>
                <a:cs typeface="+mj-cs"/>
              </a:rPr>
              <a:t>With</a:t>
            </a:r>
          </a:p>
        </p:txBody>
      </p:sp>
      <p:sp>
        <p:nvSpPr>
          <p:cNvPr id="88" name="Freeform: Shape 87">
            <a:extLst>
              <a:ext uri="{FF2B5EF4-FFF2-40B4-BE49-F238E27FC236}">
                <a16:creationId xmlns:a16="http://schemas.microsoft.com/office/drawing/2014/main" id="{07062BB1-E215-424E-80C4-7E1CF179A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88" y="0"/>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2">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172" name="Picture 4" descr="Love: Emotion, Myth, and Metaphor: Solomon, Robert C.: 9780879755690:  Amazon.com: Books">
            <a:extLst>
              <a:ext uri="{FF2B5EF4-FFF2-40B4-BE49-F238E27FC236}">
                <a16:creationId xmlns:a16="http://schemas.microsoft.com/office/drawing/2014/main" id="{907ACE18-CCF7-364E-8805-5EAAC4EBA7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6088" y="2278232"/>
            <a:ext cx="1447496" cy="2182178"/>
          </a:xfrm>
          <a:custGeom>
            <a:avLst/>
            <a:gdLst/>
            <a:ahLst/>
            <a:cxnLst/>
            <a:rect l="l" t="t" r="r" b="b"/>
            <a:pathLst>
              <a:path w="2565029" h="2588972">
                <a:moveTo>
                  <a:pt x="69897" y="0"/>
                </a:moveTo>
                <a:lnTo>
                  <a:pt x="2495132" y="0"/>
                </a:lnTo>
                <a:cubicBezTo>
                  <a:pt x="2533735" y="0"/>
                  <a:pt x="2565029" y="31294"/>
                  <a:pt x="2565029" y="69897"/>
                </a:cubicBezTo>
                <a:lnTo>
                  <a:pt x="2565029" y="2519075"/>
                </a:lnTo>
                <a:cubicBezTo>
                  <a:pt x="2565029" y="2557678"/>
                  <a:pt x="2533735" y="2588972"/>
                  <a:pt x="2495132" y="2588972"/>
                </a:cubicBezTo>
                <a:lnTo>
                  <a:pt x="69897" y="2588972"/>
                </a:lnTo>
                <a:cubicBezTo>
                  <a:pt x="31294" y="2588972"/>
                  <a:pt x="0" y="2557678"/>
                  <a:pt x="0" y="2519075"/>
                </a:cubicBezTo>
                <a:lnTo>
                  <a:pt x="0" y="69897"/>
                </a:lnTo>
                <a:cubicBezTo>
                  <a:pt x="0" y="31294"/>
                  <a:pt x="31294" y="0"/>
                  <a:pt x="69897" y="0"/>
                </a:cubicBezTo>
                <a:close/>
              </a:path>
            </a:pathLst>
          </a:custGeom>
          <a:noFill/>
          <a:extLst>
            <a:ext uri="{909E8E84-426E-40DD-AFC4-6F175D3DCCD1}">
              <a14:hiddenFill xmlns:a14="http://schemas.microsoft.com/office/drawing/2010/main">
                <a:solidFill>
                  <a:srgbClr val="FFFFFF"/>
                </a:solidFill>
              </a14:hiddenFill>
            </a:ext>
          </a:extLst>
        </p:spPr>
      </p:pic>
      <p:pic>
        <p:nvPicPr>
          <p:cNvPr id="7170" name="Picture 2" descr="Love: Emotion, Myth, and Metaphor by Robert C. Solomon | NOOK Book (eBook)  | Barnes &amp;amp; Noble®">
            <a:extLst>
              <a:ext uri="{FF2B5EF4-FFF2-40B4-BE49-F238E27FC236}">
                <a16:creationId xmlns:a16="http://schemas.microsoft.com/office/drawing/2014/main" id="{005645F6-0D11-C54F-996D-1FC60499DFD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609611" y="168442"/>
            <a:ext cx="1402828" cy="2182178"/>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a:noFill/>
          <a:extLst>
            <a:ext uri="{909E8E84-426E-40DD-AFC4-6F175D3DCCD1}">
              <a14:hiddenFill xmlns:a14="http://schemas.microsoft.com/office/drawing/2010/main">
                <a:solidFill>
                  <a:srgbClr val="FFFFFF"/>
                </a:solidFill>
              </a14:hiddenFill>
            </a:ext>
          </a:extLst>
        </p:spPr>
      </p:pic>
      <p:sp>
        <p:nvSpPr>
          <p:cNvPr id="90" name="Oval 89">
            <a:extLst>
              <a:ext uri="{FF2B5EF4-FFF2-40B4-BE49-F238E27FC236}">
                <a16:creationId xmlns:a16="http://schemas.microsoft.com/office/drawing/2014/main" id="{6FD0FBFA-B43E-40C1-A6E4-B88234171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08044" y="3599054"/>
            <a:ext cx="569514" cy="569514"/>
          </a:xfrm>
          <a:prstGeom prst="ellipse">
            <a:avLst/>
          </a:prstGeom>
          <a:noFill/>
          <a:ln w="127000">
            <a:solidFill>
              <a:schemeClr val="accent2">
                <a:lumMod val="75000"/>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B368E167-B2D7-4904-BB6B-AE0486A2C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2283" y="2581168"/>
            <a:ext cx="919717" cy="1202252"/>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lumMod val="75000"/>
            </a:schemeClr>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Freeform: Shape 93">
            <a:extLst>
              <a:ext uri="{FF2B5EF4-FFF2-40B4-BE49-F238E27FC236}">
                <a16:creationId xmlns:a16="http://schemas.microsoft.com/office/drawing/2014/main" id="{E5EBF8F5-ABE5-4029-A8FC-4E32622D70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6979436"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2">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Shape 95">
            <a:extLst>
              <a:ext uri="{FF2B5EF4-FFF2-40B4-BE49-F238E27FC236}">
                <a16:creationId xmlns:a16="http://schemas.microsoft.com/office/drawing/2014/main" id="{33E49524-66B4-4DB0-AD09-DC8B9874E1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88"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174" name="Picture 6" descr="Love : emotion, myth, and metaphor : Solomon, Robert C : Free Download,  Borrow, and Streaming : Internet Archive">
            <a:extLst>
              <a:ext uri="{FF2B5EF4-FFF2-40B4-BE49-F238E27FC236}">
                <a16:creationId xmlns:a16="http://schemas.microsoft.com/office/drawing/2014/main" id="{61C9B38A-D9CA-8940-9C50-B8D6FFDCFB5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609611" y="4460410"/>
            <a:ext cx="1428334" cy="2182178"/>
          </a:xfrm>
          <a:custGeom>
            <a:avLst/>
            <a:gdLst/>
            <a:ahLst/>
            <a:cxnLst/>
            <a:rect l="l" t="t" r="r" b="b"/>
            <a:pathLst>
              <a:path w="2565029" h="2588972">
                <a:moveTo>
                  <a:pt x="69897" y="0"/>
                </a:moveTo>
                <a:lnTo>
                  <a:pt x="2495132" y="0"/>
                </a:lnTo>
                <a:cubicBezTo>
                  <a:pt x="2533735" y="0"/>
                  <a:pt x="2565029" y="31294"/>
                  <a:pt x="2565029" y="69897"/>
                </a:cubicBezTo>
                <a:lnTo>
                  <a:pt x="2565029" y="2519075"/>
                </a:lnTo>
                <a:cubicBezTo>
                  <a:pt x="2565029" y="2557678"/>
                  <a:pt x="2533735" y="2588972"/>
                  <a:pt x="2495132" y="2588972"/>
                </a:cubicBezTo>
                <a:lnTo>
                  <a:pt x="69897" y="2588972"/>
                </a:lnTo>
                <a:cubicBezTo>
                  <a:pt x="31294" y="2588972"/>
                  <a:pt x="0" y="2557678"/>
                  <a:pt x="0" y="2519075"/>
                </a:cubicBezTo>
                <a:lnTo>
                  <a:pt x="0" y="69897"/>
                </a:lnTo>
                <a:cubicBezTo>
                  <a:pt x="0" y="31294"/>
                  <a:pt x="31294" y="0"/>
                  <a:pt x="69897"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0757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8" name="Freeform: Shape 72">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99" name="Arc 74">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8200" name="Rectangle 76">
            <a:extLst>
              <a:ext uri="{FF2B5EF4-FFF2-40B4-BE49-F238E27FC236}">
                <a16:creationId xmlns:a16="http://schemas.microsoft.com/office/drawing/2014/main" id="{DD453324-C6A3-43E4-B553-D28495028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01" name="Freeform: Shape 78">
            <a:extLst>
              <a:ext uri="{FF2B5EF4-FFF2-40B4-BE49-F238E27FC236}">
                <a16:creationId xmlns:a16="http://schemas.microsoft.com/office/drawing/2014/main" id="{E2635EE6-D269-46B5-8431-4D0F084D4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
            <a:ext cx="6252552" cy="6858003"/>
          </a:xfrm>
          <a:custGeom>
            <a:avLst/>
            <a:gdLst>
              <a:gd name="connsiteX0" fmla="*/ 2609706 w 6252552"/>
              <a:gd name="connsiteY0" fmla="*/ 0 h 6858003"/>
              <a:gd name="connsiteX1" fmla="*/ 6252552 w 6252552"/>
              <a:gd name="connsiteY1" fmla="*/ 0 h 6858003"/>
              <a:gd name="connsiteX2" fmla="*/ 6252552 w 6252552"/>
              <a:gd name="connsiteY2" fmla="*/ 6858002 h 6858003"/>
              <a:gd name="connsiteX3" fmla="*/ 6228060 w 6252552"/>
              <a:gd name="connsiteY3" fmla="*/ 6858002 h 6858003"/>
              <a:gd name="connsiteX4" fmla="*/ 6228060 w 6252552"/>
              <a:gd name="connsiteY4" fmla="*/ 6858003 h 6858003"/>
              <a:gd name="connsiteX5" fmla="*/ 0 w 6252552"/>
              <a:gd name="connsiteY5" fmla="*/ 6858003 h 6858003"/>
              <a:gd name="connsiteX6" fmla="*/ 0 w 6252552"/>
              <a:gd name="connsiteY6" fmla="*/ 1 h 6858003"/>
              <a:gd name="connsiteX7" fmla="*/ 2609701 w 6252552"/>
              <a:gd name="connsiteY7" fmla="*/ 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2552" h="6858003">
                <a:moveTo>
                  <a:pt x="2609706" y="0"/>
                </a:moveTo>
                <a:lnTo>
                  <a:pt x="6252552" y="0"/>
                </a:lnTo>
                <a:lnTo>
                  <a:pt x="6252552" y="6858002"/>
                </a:lnTo>
                <a:lnTo>
                  <a:pt x="6228060" y="6858002"/>
                </a:lnTo>
                <a:lnTo>
                  <a:pt x="6228060" y="6858003"/>
                </a:lnTo>
                <a:lnTo>
                  <a:pt x="0" y="6858003"/>
                </a:lnTo>
                <a:lnTo>
                  <a:pt x="0" y="1"/>
                </a:lnTo>
                <a:lnTo>
                  <a:pt x="2609701"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02" name="Arc 80">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2974408"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0BDC12-90D4-DE48-B410-292D98EAF5C8}"/>
              </a:ext>
            </a:extLst>
          </p:cNvPr>
          <p:cNvSpPr>
            <a:spLocks noGrp="1"/>
          </p:cNvSpPr>
          <p:nvPr>
            <p:ph type="title"/>
          </p:nvPr>
        </p:nvSpPr>
        <p:spPr>
          <a:xfrm>
            <a:off x="263771" y="795509"/>
            <a:ext cx="5650802" cy="2798604"/>
          </a:xfrm>
        </p:spPr>
        <p:txBody>
          <a:bodyPr vert="horz" lIns="91440" tIns="45720" rIns="91440" bIns="45720" rtlCol="0" anchor="b">
            <a:normAutofit/>
          </a:bodyPr>
          <a:lstStyle/>
          <a:p>
            <a:r>
              <a:rPr lang="en-US" sz="6000" kern="1200" dirty="0">
                <a:solidFill>
                  <a:srgbClr val="FFFFFF"/>
                </a:solidFill>
                <a:latin typeface="+mj-lt"/>
                <a:ea typeface="+mj-ea"/>
                <a:cs typeface="+mj-cs"/>
              </a:rPr>
              <a:t>Luce </a:t>
            </a:r>
            <a:r>
              <a:rPr lang="en-US" sz="6000" kern="1200" dirty="0" err="1">
                <a:solidFill>
                  <a:srgbClr val="FFFFFF"/>
                </a:solidFill>
                <a:latin typeface="+mj-lt"/>
                <a:ea typeface="+mj-ea"/>
                <a:cs typeface="+mj-cs"/>
              </a:rPr>
              <a:t>Irigaray</a:t>
            </a:r>
            <a:r>
              <a:rPr lang="en-US" sz="6000" kern="1200" dirty="0">
                <a:solidFill>
                  <a:srgbClr val="FFFFFF"/>
                </a:solidFill>
                <a:latin typeface="+mj-lt"/>
                <a:ea typeface="+mj-ea"/>
                <a:cs typeface="+mj-cs"/>
              </a:rPr>
              <a:t> – Loving </a:t>
            </a:r>
            <a:r>
              <a:rPr lang="en-US" sz="6000" kern="1200" dirty="0">
                <a:solidFill>
                  <a:schemeClr val="accent6">
                    <a:lumMod val="50000"/>
                  </a:schemeClr>
                </a:solidFill>
                <a:latin typeface="+mj-lt"/>
                <a:ea typeface="+mj-ea"/>
                <a:cs typeface="+mj-cs"/>
              </a:rPr>
              <a:t>To/At</a:t>
            </a:r>
          </a:p>
        </p:txBody>
      </p:sp>
      <p:pic>
        <p:nvPicPr>
          <p:cNvPr id="8196" name="Picture 4" descr="J&amp;#39;aime à toi - LUCE IRIGARAY">
            <a:extLst>
              <a:ext uri="{FF2B5EF4-FFF2-40B4-BE49-F238E27FC236}">
                <a16:creationId xmlns:a16="http://schemas.microsoft.com/office/drawing/2014/main" id="{EFBA6C62-1C3E-C445-9167-F1B6D53EDD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877" r="4" b="25254"/>
          <a:stretch/>
        </p:blipFill>
        <p:spPr bwMode="auto">
          <a:xfrm>
            <a:off x="6509916" y="143441"/>
            <a:ext cx="5431801" cy="3143436"/>
          </a:xfrm>
          <a:custGeom>
            <a:avLst/>
            <a:gdLst/>
            <a:ahLst/>
            <a:cxnLst/>
            <a:rect l="l" t="t" r="r" b="b"/>
            <a:pathLst>
              <a:path w="5096871" h="3143436">
                <a:moveTo>
                  <a:pt x="75600" y="0"/>
                </a:moveTo>
                <a:lnTo>
                  <a:pt x="5021271" y="0"/>
                </a:lnTo>
                <a:cubicBezTo>
                  <a:pt x="5063024" y="0"/>
                  <a:pt x="5096871" y="33847"/>
                  <a:pt x="5096871" y="75600"/>
                </a:cubicBezTo>
                <a:lnTo>
                  <a:pt x="5096871" y="3067836"/>
                </a:lnTo>
                <a:cubicBezTo>
                  <a:pt x="5096871" y="3109589"/>
                  <a:pt x="5063024" y="3143436"/>
                  <a:pt x="5021271" y="3143436"/>
                </a:cubicBezTo>
                <a:lnTo>
                  <a:pt x="75600" y="3143436"/>
                </a:lnTo>
                <a:cubicBezTo>
                  <a:pt x="33847" y="3143436"/>
                  <a:pt x="0" y="3109589"/>
                  <a:pt x="0" y="3067836"/>
                </a:cubicBezTo>
                <a:lnTo>
                  <a:pt x="0" y="75600"/>
                </a:lnTo>
                <a:cubicBezTo>
                  <a:pt x="0" y="33847"/>
                  <a:pt x="33847" y="0"/>
                  <a:pt x="75600" y="0"/>
                </a:cubicBezTo>
                <a:close/>
              </a:path>
            </a:pathLst>
          </a:custGeom>
          <a:noFill/>
          <a:extLst>
            <a:ext uri="{909E8E84-426E-40DD-AFC4-6F175D3DCCD1}">
              <a14:hiddenFill xmlns:a14="http://schemas.microsoft.com/office/drawing/2010/main">
                <a:solidFill>
                  <a:srgbClr val="FFFFFF"/>
                </a:solidFill>
              </a14:hiddenFill>
            </a:ext>
          </a:extLst>
        </p:spPr>
      </p:pic>
      <p:sp>
        <p:nvSpPr>
          <p:cNvPr id="8203" name="Oval 8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5486807"/>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194" name="Picture 2" descr="I Love to You: Sketch of A Possible Felicity in History - 1st Edition">
            <a:extLst>
              <a:ext uri="{FF2B5EF4-FFF2-40B4-BE49-F238E27FC236}">
                <a16:creationId xmlns:a16="http://schemas.microsoft.com/office/drawing/2014/main" id="{A88014B4-5AAF-D64D-A8C9-BB0BE5E076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4" t="19572" r="885" b="36090"/>
          <a:stretch/>
        </p:blipFill>
        <p:spPr bwMode="auto">
          <a:xfrm>
            <a:off x="6509916" y="3106545"/>
            <a:ext cx="5431801" cy="3608014"/>
          </a:xfrm>
          <a:custGeom>
            <a:avLst/>
            <a:gdLst/>
            <a:ahLst/>
            <a:cxnLst/>
            <a:rect l="l" t="t" r="r" b="b"/>
            <a:pathLst>
              <a:path w="5096871" h="3187173">
                <a:moveTo>
                  <a:pt x="76652" y="0"/>
                </a:moveTo>
                <a:lnTo>
                  <a:pt x="5020219" y="0"/>
                </a:lnTo>
                <a:cubicBezTo>
                  <a:pt x="5062553" y="0"/>
                  <a:pt x="5096871" y="34318"/>
                  <a:pt x="5096871" y="76652"/>
                </a:cubicBezTo>
                <a:lnTo>
                  <a:pt x="5096871" y="3110521"/>
                </a:lnTo>
                <a:cubicBezTo>
                  <a:pt x="5096871" y="3152855"/>
                  <a:pt x="5062553" y="3187173"/>
                  <a:pt x="5020219" y="3187173"/>
                </a:cubicBezTo>
                <a:lnTo>
                  <a:pt x="76652" y="3187173"/>
                </a:lnTo>
                <a:cubicBezTo>
                  <a:pt x="34318" y="3187173"/>
                  <a:pt x="0" y="3152855"/>
                  <a:pt x="0" y="3110521"/>
                </a:cubicBezTo>
                <a:lnTo>
                  <a:pt x="0" y="76652"/>
                </a:lnTo>
                <a:cubicBezTo>
                  <a:pt x="0" y="34318"/>
                  <a:pt x="34318" y="0"/>
                  <a:pt x="76652"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7382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0" name="Freeform: Shape 70">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21" name="Arc 72">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222" name="Rectangle 74">
            <a:extLst>
              <a:ext uri="{FF2B5EF4-FFF2-40B4-BE49-F238E27FC236}">
                <a16:creationId xmlns:a16="http://schemas.microsoft.com/office/drawing/2014/main" id="{3F138222-D274-4866-96E7-C3B1D6DA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23" name="Arc 76">
            <a:extLst>
              <a:ext uri="{FF2B5EF4-FFF2-40B4-BE49-F238E27FC236}">
                <a16:creationId xmlns:a16="http://schemas.microsoft.com/office/drawing/2014/main" id="{5888E255-D20B-4F26-B9DA-3DF036797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6C06CA1-0661-814D-BF46-8309F42A6E04}"/>
              </a:ext>
            </a:extLst>
          </p:cNvPr>
          <p:cNvSpPr>
            <a:spLocks noGrp="1"/>
          </p:cNvSpPr>
          <p:nvPr>
            <p:ph type="title"/>
          </p:nvPr>
        </p:nvSpPr>
        <p:spPr>
          <a:xfrm>
            <a:off x="841512" y="1122363"/>
            <a:ext cx="5087631" cy="3718578"/>
          </a:xfrm>
        </p:spPr>
        <p:txBody>
          <a:bodyPr vert="horz" lIns="91440" tIns="45720" rIns="91440" bIns="45720" rtlCol="0" anchor="b">
            <a:normAutofit/>
          </a:bodyPr>
          <a:lstStyle/>
          <a:p>
            <a:pPr algn="ctr"/>
            <a:r>
              <a:rPr lang="en-US" sz="4200" kern="1200" dirty="0" err="1">
                <a:solidFill>
                  <a:srgbClr val="FFFFFF"/>
                </a:solidFill>
                <a:latin typeface="+mj-lt"/>
                <a:ea typeface="+mj-ea"/>
                <a:cs typeface="+mj-cs"/>
              </a:rPr>
              <a:t>Ashon</a:t>
            </a:r>
            <a:r>
              <a:rPr lang="en-US" sz="4200" kern="1200" dirty="0">
                <a:solidFill>
                  <a:srgbClr val="FFFFFF"/>
                </a:solidFill>
                <a:latin typeface="+mj-lt"/>
                <a:ea typeface="+mj-ea"/>
                <a:cs typeface="+mj-cs"/>
              </a:rPr>
              <a:t> Crawley – Loving </a:t>
            </a:r>
            <a:r>
              <a:rPr lang="en-US" sz="4200" kern="1200" dirty="0">
                <a:solidFill>
                  <a:schemeClr val="accent6">
                    <a:lumMod val="50000"/>
                  </a:schemeClr>
                </a:solidFill>
                <a:latin typeface="+mj-lt"/>
                <a:ea typeface="+mj-ea"/>
                <a:cs typeface="+mj-cs"/>
              </a:rPr>
              <a:t>To/In/With</a:t>
            </a:r>
            <a:r>
              <a:rPr lang="en-US" sz="4200" kern="1200" dirty="0">
                <a:solidFill>
                  <a:srgbClr val="FFFFFF"/>
                </a:solidFill>
                <a:latin typeface="+mj-lt"/>
                <a:ea typeface="+mj-ea"/>
                <a:cs typeface="+mj-cs"/>
              </a:rPr>
              <a:t>; </a:t>
            </a:r>
            <a:r>
              <a:rPr lang="en-US" sz="4200" kern="1200" dirty="0">
                <a:solidFill>
                  <a:schemeClr val="accent6">
                    <a:lumMod val="50000"/>
                  </a:schemeClr>
                </a:solidFill>
                <a:latin typeface="+mj-lt"/>
                <a:ea typeface="+mj-ea"/>
                <a:cs typeface="+mj-cs"/>
              </a:rPr>
              <a:t>On/Of/From</a:t>
            </a:r>
            <a:r>
              <a:rPr lang="en-US" sz="4200" kern="1200" dirty="0">
                <a:solidFill>
                  <a:srgbClr val="FFFFFF"/>
                </a:solidFill>
                <a:latin typeface="+mj-lt"/>
                <a:ea typeface="+mj-ea"/>
                <a:cs typeface="+mj-cs"/>
              </a:rPr>
              <a:t>; </a:t>
            </a:r>
            <a:r>
              <a:rPr lang="en-US" sz="4200" kern="1200" dirty="0">
                <a:solidFill>
                  <a:schemeClr val="accent6">
                    <a:lumMod val="50000"/>
                  </a:schemeClr>
                </a:solidFill>
                <a:latin typeface="+mj-lt"/>
                <a:ea typeface="+mj-ea"/>
                <a:cs typeface="+mj-cs"/>
              </a:rPr>
              <a:t>For/With/In</a:t>
            </a:r>
            <a:r>
              <a:rPr lang="en-US" sz="4200" kern="1200" dirty="0">
                <a:solidFill>
                  <a:srgbClr val="FFFFFF"/>
                </a:solidFill>
                <a:latin typeface="+mj-lt"/>
                <a:ea typeface="+mj-ea"/>
                <a:cs typeface="+mj-cs"/>
              </a:rPr>
              <a:t>; </a:t>
            </a:r>
            <a:r>
              <a:rPr lang="en-US" sz="4200" kern="1200" dirty="0">
                <a:solidFill>
                  <a:schemeClr val="accent6">
                    <a:lumMod val="50000"/>
                  </a:schemeClr>
                </a:solidFill>
                <a:latin typeface="+mj-lt"/>
                <a:ea typeface="+mj-ea"/>
                <a:cs typeface="+mj-cs"/>
              </a:rPr>
              <a:t>With/On/Along</a:t>
            </a:r>
          </a:p>
        </p:txBody>
      </p:sp>
      <p:sp>
        <p:nvSpPr>
          <p:cNvPr id="9224" name="Oval 78">
            <a:extLst>
              <a:ext uri="{FF2B5EF4-FFF2-40B4-BE49-F238E27FC236}">
                <a16:creationId xmlns:a16="http://schemas.microsoft.com/office/drawing/2014/main" id="{02AD46D6-02D6-45B3-921C-F4033826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2790" y="5367348"/>
            <a:ext cx="616353" cy="59963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218" name="Picture 2" descr="Amazon.com: The Lonely Letters: 9781478008248: Crawley, Ashon T.: Books">
            <a:extLst>
              <a:ext uri="{FF2B5EF4-FFF2-40B4-BE49-F238E27FC236}">
                <a16:creationId xmlns:a16="http://schemas.microsoft.com/office/drawing/2014/main" id="{EB752C52-BB44-A741-9320-53A825B7A98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30617" y="669394"/>
            <a:ext cx="4375600" cy="5503900"/>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1296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5A71F-6258-B64A-BDD7-1C5BBC0A319C}"/>
              </a:ext>
            </a:extLst>
          </p:cNvPr>
          <p:cNvSpPr>
            <a:spLocks noGrp="1"/>
          </p:cNvSpPr>
          <p:nvPr>
            <p:ph type="title"/>
          </p:nvPr>
        </p:nvSpPr>
        <p:spPr/>
        <p:txBody>
          <a:bodyPr/>
          <a:lstStyle/>
          <a:p>
            <a:r>
              <a:rPr lang="en-US" dirty="0"/>
              <a:t>Lucille Clifton, “daughters” (1993)</a:t>
            </a:r>
          </a:p>
        </p:txBody>
      </p:sp>
      <p:sp>
        <p:nvSpPr>
          <p:cNvPr id="3" name="Content Placeholder 2">
            <a:extLst>
              <a:ext uri="{FF2B5EF4-FFF2-40B4-BE49-F238E27FC236}">
                <a16:creationId xmlns:a16="http://schemas.microsoft.com/office/drawing/2014/main" id="{84729CD8-DA52-8B42-9486-3AFBB7D4AE20}"/>
              </a:ext>
            </a:extLst>
          </p:cNvPr>
          <p:cNvSpPr>
            <a:spLocks noGrp="1"/>
          </p:cNvSpPr>
          <p:nvPr>
            <p:ph sz="half" idx="1"/>
          </p:nvPr>
        </p:nvSpPr>
        <p:spPr>
          <a:xfrm>
            <a:off x="656216" y="1825625"/>
            <a:ext cx="5363584" cy="4351338"/>
          </a:xfrm>
        </p:spPr>
        <p:txBody>
          <a:bodyPr>
            <a:normAutofit fontScale="92500"/>
          </a:bodyPr>
          <a:lstStyle/>
          <a:p>
            <a:pPr marL="0" indent="0">
              <a:buNone/>
            </a:pPr>
            <a:r>
              <a:rPr lang="en-US" b="1" dirty="0"/>
              <a:t>daughters</a:t>
            </a:r>
            <a:br>
              <a:rPr lang="en-US" dirty="0"/>
            </a:br>
            <a:br>
              <a:rPr lang="en-US" dirty="0"/>
            </a:br>
            <a:r>
              <a:rPr lang="en-US" dirty="0"/>
              <a:t>woman who shines at the head </a:t>
            </a:r>
            <a:br>
              <a:rPr lang="en-US" dirty="0"/>
            </a:br>
            <a:r>
              <a:rPr lang="en-US" dirty="0"/>
              <a:t>of my grandmother's bed, </a:t>
            </a:r>
            <a:br>
              <a:rPr lang="en-US" dirty="0"/>
            </a:br>
            <a:r>
              <a:rPr lang="en-US" dirty="0"/>
              <a:t>brilliant woman, </a:t>
            </a:r>
            <a:r>
              <a:rPr lang="en-US" dirty="0" err="1"/>
              <a:t>i</a:t>
            </a:r>
            <a:r>
              <a:rPr lang="en-US" dirty="0"/>
              <a:t> like to think </a:t>
            </a:r>
            <a:br>
              <a:rPr lang="en-US" dirty="0"/>
            </a:br>
            <a:r>
              <a:rPr lang="en-US" dirty="0"/>
              <a:t>you whispered into her ear </a:t>
            </a:r>
            <a:br>
              <a:rPr lang="en-US" dirty="0"/>
            </a:br>
            <a:r>
              <a:rPr lang="en-US" dirty="0"/>
              <a:t>instructions. </a:t>
            </a:r>
            <a:r>
              <a:rPr lang="en-US" dirty="0" err="1"/>
              <a:t>i</a:t>
            </a:r>
            <a:r>
              <a:rPr lang="en-US" dirty="0"/>
              <a:t> like to think </a:t>
            </a:r>
            <a:br>
              <a:rPr lang="en-US" dirty="0"/>
            </a:br>
            <a:r>
              <a:rPr lang="en-US" dirty="0"/>
              <a:t>you are the oddness in us, </a:t>
            </a:r>
            <a:br>
              <a:rPr lang="en-US" dirty="0"/>
            </a:br>
            <a:r>
              <a:rPr lang="en-US" dirty="0"/>
              <a:t>you are the arrow </a:t>
            </a:r>
            <a:br>
              <a:rPr lang="en-US" dirty="0"/>
            </a:br>
            <a:r>
              <a:rPr lang="en-US" dirty="0"/>
              <a:t>that pierced our plain skin </a:t>
            </a:r>
            <a:br>
              <a:rPr lang="en-US" dirty="0"/>
            </a:br>
            <a:r>
              <a:rPr lang="en-US" dirty="0"/>
              <a:t>and made us fancy women; </a:t>
            </a:r>
            <a:br>
              <a:rPr lang="en-US" dirty="0"/>
            </a:br>
            <a:r>
              <a:rPr lang="en-US" dirty="0"/>
              <a:t>my wild witch gran, my magic mama, </a:t>
            </a:r>
            <a:br>
              <a:rPr lang="en-US" dirty="0"/>
            </a:br>
            <a:r>
              <a:rPr lang="en-US" dirty="0"/>
              <a:t>and even these gaudy girls. </a:t>
            </a:r>
            <a:br>
              <a:rPr lang="en-US" dirty="0"/>
            </a:br>
            <a:endParaRPr lang="en-US" dirty="0"/>
          </a:p>
        </p:txBody>
      </p:sp>
      <p:sp>
        <p:nvSpPr>
          <p:cNvPr id="4" name="Content Placeholder 3">
            <a:extLst>
              <a:ext uri="{FF2B5EF4-FFF2-40B4-BE49-F238E27FC236}">
                <a16:creationId xmlns:a16="http://schemas.microsoft.com/office/drawing/2014/main" id="{07CEF09F-C1B8-C747-8479-F3155C198B98}"/>
              </a:ext>
            </a:extLst>
          </p:cNvPr>
          <p:cNvSpPr>
            <a:spLocks noGrp="1"/>
          </p:cNvSpPr>
          <p:nvPr>
            <p:ph sz="half" idx="2"/>
          </p:nvPr>
        </p:nvSpPr>
        <p:spPr/>
        <p:txBody>
          <a:bodyPr>
            <a:normAutofit fontScale="92500"/>
          </a:bodyPr>
          <a:lstStyle/>
          <a:p>
            <a:pPr marL="0" indent="0">
              <a:buNone/>
            </a:pPr>
            <a:br>
              <a:rPr lang="en-US" dirty="0"/>
            </a:br>
            <a:r>
              <a:rPr lang="en-US" dirty="0" err="1"/>
              <a:t>i</a:t>
            </a:r>
            <a:r>
              <a:rPr lang="en-US" dirty="0"/>
              <a:t> like to think you gave us </a:t>
            </a:r>
            <a:br>
              <a:rPr lang="en-US" dirty="0"/>
            </a:br>
            <a:r>
              <a:rPr lang="en-US" dirty="0"/>
              <a:t>extraordinary power and to </a:t>
            </a:r>
            <a:br>
              <a:rPr lang="en-US" dirty="0"/>
            </a:br>
            <a:r>
              <a:rPr lang="en-US" dirty="0"/>
              <a:t>protect us, you became the name </a:t>
            </a:r>
            <a:br>
              <a:rPr lang="en-US" dirty="0"/>
            </a:br>
            <a:r>
              <a:rPr lang="en-US" dirty="0"/>
              <a:t>we were cautioned to forget. </a:t>
            </a:r>
            <a:br>
              <a:rPr lang="en-US" dirty="0"/>
            </a:br>
            <a:r>
              <a:rPr lang="en-US" dirty="0"/>
              <a:t>it is enough, </a:t>
            </a:r>
            <a:br>
              <a:rPr lang="en-US" dirty="0"/>
            </a:br>
            <a:r>
              <a:rPr lang="en-US" dirty="0"/>
              <a:t>you must have murmured, </a:t>
            </a:r>
            <a:br>
              <a:rPr lang="en-US" dirty="0"/>
            </a:br>
            <a:r>
              <a:rPr lang="en-US" dirty="0"/>
              <a:t>to remember that </a:t>
            </a:r>
            <a:r>
              <a:rPr lang="en-US" dirty="0" err="1"/>
              <a:t>i</a:t>
            </a:r>
            <a:r>
              <a:rPr lang="en-US" dirty="0"/>
              <a:t> was </a:t>
            </a:r>
            <a:br>
              <a:rPr lang="en-US" dirty="0"/>
            </a:br>
            <a:r>
              <a:rPr lang="en-US" dirty="0"/>
              <a:t>and that you are. woman, </a:t>
            </a:r>
            <a:r>
              <a:rPr lang="en-US" dirty="0" err="1"/>
              <a:t>i</a:t>
            </a:r>
            <a:r>
              <a:rPr lang="en-US" dirty="0"/>
              <a:t> am </a:t>
            </a:r>
            <a:br>
              <a:rPr lang="en-US" dirty="0"/>
            </a:br>
            <a:r>
              <a:rPr lang="en-US" dirty="0" err="1"/>
              <a:t>lucille</a:t>
            </a:r>
            <a:r>
              <a:rPr lang="en-US" dirty="0"/>
              <a:t>, which stands for light, </a:t>
            </a:r>
            <a:br>
              <a:rPr lang="en-US" dirty="0"/>
            </a:br>
            <a:r>
              <a:rPr lang="en-US" dirty="0"/>
              <a:t>daughter of </a:t>
            </a:r>
            <a:r>
              <a:rPr lang="en-US" dirty="0" err="1"/>
              <a:t>thelma</a:t>
            </a:r>
            <a:r>
              <a:rPr lang="en-US" dirty="0"/>
              <a:t>, daughter </a:t>
            </a:r>
            <a:br>
              <a:rPr lang="en-US" dirty="0"/>
            </a:br>
            <a:r>
              <a:rPr lang="en-US" dirty="0"/>
              <a:t>of </a:t>
            </a:r>
            <a:r>
              <a:rPr lang="en-US" dirty="0" err="1"/>
              <a:t>georgia</a:t>
            </a:r>
            <a:r>
              <a:rPr lang="en-US" dirty="0"/>
              <a:t>, daughter of </a:t>
            </a:r>
            <a:br>
              <a:rPr lang="en-US" dirty="0"/>
            </a:br>
            <a:r>
              <a:rPr lang="en-US" dirty="0"/>
              <a:t>dazzling you. (13)</a:t>
            </a:r>
          </a:p>
        </p:txBody>
      </p:sp>
    </p:spTree>
    <p:extLst>
      <p:ext uri="{BB962C8B-B14F-4D97-AF65-F5344CB8AC3E}">
        <p14:creationId xmlns:p14="http://schemas.microsoft.com/office/powerpoint/2010/main" val="227281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5A71F-6258-B64A-BDD7-1C5BBC0A319C}"/>
              </a:ext>
            </a:extLst>
          </p:cNvPr>
          <p:cNvSpPr>
            <a:spLocks noGrp="1"/>
          </p:cNvSpPr>
          <p:nvPr>
            <p:ph type="title"/>
          </p:nvPr>
        </p:nvSpPr>
        <p:spPr/>
        <p:txBody>
          <a:bodyPr/>
          <a:lstStyle/>
          <a:p>
            <a:r>
              <a:rPr lang="en-US" dirty="0"/>
              <a:t>Lucille Clifton, “daughters” (1993)</a:t>
            </a:r>
          </a:p>
        </p:txBody>
      </p:sp>
      <p:sp>
        <p:nvSpPr>
          <p:cNvPr id="3" name="Content Placeholder 2">
            <a:extLst>
              <a:ext uri="{FF2B5EF4-FFF2-40B4-BE49-F238E27FC236}">
                <a16:creationId xmlns:a16="http://schemas.microsoft.com/office/drawing/2014/main" id="{84729CD8-DA52-8B42-9486-3AFBB7D4AE20}"/>
              </a:ext>
            </a:extLst>
          </p:cNvPr>
          <p:cNvSpPr>
            <a:spLocks noGrp="1"/>
          </p:cNvSpPr>
          <p:nvPr>
            <p:ph sz="half" idx="1"/>
          </p:nvPr>
        </p:nvSpPr>
        <p:spPr>
          <a:xfrm>
            <a:off x="656216" y="1825625"/>
            <a:ext cx="5363584" cy="4351338"/>
          </a:xfrm>
        </p:spPr>
        <p:txBody>
          <a:bodyPr>
            <a:normAutofit fontScale="92500"/>
          </a:bodyPr>
          <a:lstStyle/>
          <a:p>
            <a:pPr marL="0" indent="0">
              <a:buNone/>
            </a:pPr>
            <a:r>
              <a:rPr lang="en-US" b="1" dirty="0"/>
              <a:t>daughters</a:t>
            </a:r>
            <a:br>
              <a:rPr lang="en-US" dirty="0"/>
            </a:br>
            <a:br>
              <a:rPr lang="en-US" dirty="0"/>
            </a:br>
            <a:r>
              <a:rPr lang="en-US" dirty="0"/>
              <a:t>woman who shines </a:t>
            </a:r>
            <a:r>
              <a:rPr lang="en-US" dirty="0">
                <a:solidFill>
                  <a:srgbClr val="C00000"/>
                </a:solidFill>
              </a:rPr>
              <a:t>at the head </a:t>
            </a:r>
            <a:br>
              <a:rPr lang="en-US" dirty="0"/>
            </a:br>
            <a:r>
              <a:rPr lang="en-US" dirty="0">
                <a:solidFill>
                  <a:srgbClr val="C00000"/>
                </a:solidFill>
              </a:rPr>
              <a:t>of my grandmother's bed</a:t>
            </a:r>
            <a:r>
              <a:rPr lang="en-US" dirty="0"/>
              <a:t>, </a:t>
            </a:r>
            <a:br>
              <a:rPr lang="en-US" dirty="0"/>
            </a:br>
            <a:r>
              <a:rPr lang="en-US" dirty="0"/>
              <a:t>brilliant woman, </a:t>
            </a:r>
            <a:r>
              <a:rPr lang="en-US" dirty="0" err="1"/>
              <a:t>i</a:t>
            </a:r>
            <a:r>
              <a:rPr lang="en-US" dirty="0"/>
              <a:t> like to think </a:t>
            </a:r>
            <a:br>
              <a:rPr lang="en-US" dirty="0"/>
            </a:br>
            <a:r>
              <a:rPr lang="en-US" dirty="0"/>
              <a:t>you whispered </a:t>
            </a:r>
            <a:r>
              <a:rPr lang="en-US" dirty="0">
                <a:solidFill>
                  <a:srgbClr val="C00000"/>
                </a:solidFill>
              </a:rPr>
              <a:t>into her ear </a:t>
            </a:r>
            <a:br>
              <a:rPr lang="en-US" dirty="0"/>
            </a:br>
            <a:r>
              <a:rPr lang="en-US" dirty="0"/>
              <a:t>instructions. </a:t>
            </a:r>
            <a:r>
              <a:rPr lang="en-US" dirty="0" err="1"/>
              <a:t>i</a:t>
            </a:r>
            <a:r>
              <a:rPr lang="en-US" dirty="0"/>
              <a:t> like to think </a:t>
            </a:r>
            <a:br>
              <a:rPr lang="en-US" dirty="0"/>
            </a:br>
            <a:r>
              <a:rPr lang="en-US" dirty="0"/>
              <a:t>you are the oddness </a:t>
            </a:r>
            <a:r>
              <a:rPr lang="en-US" dirty="0">
                <a:solidFill>
                  <a:srgbClr val="C00000"/>
                </a:solidFill>
              </a:rPr>
              <a:t>in us</a:t>
            </a:r>
            <a:r>
              <a:rPr lang="en-US" dirty="0"/>
              <a:t>, </a:t>
            </a:r>
            <a:br>
              <a:rPr lang="en-US" dirty="0"/>
            </a:br>
            <a:r>
              <a:rPr lang="en-US" dirty="0"/>
              <a:t>you are the arrow </a:t>
            </a:r>
            <a:br>
              <a:rPr lang="en-US" dirty="0"/>
            </a:br>
            <a:r>
              <a:rPr lang="en-US" dirty="0"/>
              <a:t>that pierced our plain skin </a:t>
            </a:r>
            <a:br>
              <a:rPr lang="en-US" dirty="0"/>
            </a:br>
            <a:r>
              <a:rPr lang="en-US" dirty="0"/>
              <a:t>and made us fancy women; </a:t>
            </a:r>
            <a:br>
              <a:rPr lang="en-US" dirty="0"/>
            </a:br>
            <a:r>
              <a:rPr lang="en-US" dirty="0"/>
              <a:t>my wild witch gran, my magic mama, </a:t>
            </a:r>
            <a:br>
              <a:rPr lang="en-US" dirty="0"/>
            </a:br>
            <a:r>
              <a:rPr lang="en-US" dirty="0"/>
              <a:t>and even these gaudy girls. </a:t>
            </a:r>
            <a:br>
              <a:rPr lang="en-US" dirty="0"/>
            </a:br>
            <a:endParaRPr lang="en-US" dirty="0"/>
          </a:p>
        </p:txBody>
      </p:sp>
      <p:sp>
        <p:nvSpPr>
          <p:cNvPr id="4" name="Content Placeholder 3">
            <a:extLst>
              <a:ext uri="{FF2B5EF4-FFF2-40B4-BE49-F238E27FC236}">
                <a16:creationId xmlns:a16="http://schemas.microsoft.com/office/drawing/2014/main" id="{07CEF09F-C1B8-C747-8479-F3155C198B98}"/>
              </a:ext>
            </a:extLst>
          </p:cNvPr>
          <p:cNvSpPr>
            <a:spLocks noGrp="1"/>
          </p:cNvSpPr>
          <p:nvPr>
            <p:ph sz="half" idx="2"/>
          </p:nvPr>
        </p:nvSpPr>
        <p:spPr/>
        <p:txBody>
          <a:bodyPr>
            <a:normAutofit fontScale="92500"/>
          </a:bodyPr>
          <a:lstStyle/>
          <a:p>
            <a:pPr marL="0" indent="0">
              <a:buNone/>
            </a:pPr>
            <a:br>
              <a:rPr lang="en-US" dirty="0"/>
            </a:br>
            <a:r>
              <a:rPr lang="en-US" dirty="0" err="1"/>
              <a:t>i</a:t>
            </a:r>
            <a:r>
              <a:rPr lang="en-US" dirty="0"/>
              <a:t> like to think you gave us </a:t>
            </a:r>
            <a:br>
              <a:rPr lang="en-US" dirty="0"/>
            </a:br>
            <a:r>
              <a:rPr lang="en-US" dirty="0"/>
              <a:t>extraordinary power and to </a:t>
            </a:r>
            <a:br>
              <a:rPr lang="en-US" dirty="0"/>
            </a:br>
            <a:r>
              <a:rPr lang="en-US" dirty="0"/>
              <a:t>protect us, you became the name </a:t>
            </a:r>
            <a:br>
              <a:rPr lang="en-US" dirty="0"/>
            </a:br>
            <a:r>
              <a:rPr lang="en-US" dirty="0"/>
              <a:t>we were cautioned to forget. </a:t>
            </a:r>
            <a:br>
              <a:rPr lang="en-US" dirty="0"/>
            </a:br>
            <a:r>
              <a:rPr lang="en-US" dirty="0"/>
              <a:t>it is enough, </a:t>
            </a:r>
            <a:br>
              <a:rPr lang="en-US" dirty="0"/>
            </a:br>
            <a:r>
              <a:rPr lang="en-US" dirty="0"/>
              <a:t>you must have murmured, </a:t>
            </a:r>
            <a:br>
              <a:rPr lang="en-US" dirty="0"/>
            </a:br>
            <a:r>
              <a:rPr lang="en-US" dirty="0"/>
              <a:t>to remember that </a:t>
            </a:r>
            <a:r>
              <a:rPr lang="en-US" dirty="0" err="1"/>
              <a:t>i</a:t>
            </a:r>
            <a:r>
              <a:rPr lang="en-US" dirty="0"/>
              <a:t> was </a:t>
            </a:r>
            <a:br>
              <a:rPr lang="en-US" dirty="0"/>
            </a:br>
            <a:r>
              <a:rPr lang="en-US" dirty="0"/>
              <a:t>and that you are. woman, </a:t>
            </a:r>
            <a:r>
              <a:rPr lang="en-US" dirty="0" err="1"/>
              <a:t>i</a:t>
            </a:r>
            <a:r>
              <a:rPr lang="en-US" dirty="0"/>
              <a:t> am </a:t>
            </a:r>
            <a:br>
              <a:rPr lang="en-US" dirty="0"/>
            </a:br>
            <a:r>
              <a:rPr lang="en-US" dirty="0" err="1"/>
              <a:t>lucille</a:t>
            </a:r>
            <a:r>
              <a:rPr lang="en-US" dirty="0"/>
              <a:t>, which stands for light, </a:t>
            </a:r>
            <a:br>
              <a:rPr lang="en-US" dirty="0"/>
            </a:br>
            <a:r>
              <a:rPr lang="en-US" dirty="0">
                <a:solidFill>
                  <a:srgbClr val="C00000"/>
                </a:solidFill>
              </a:rPr>
              <a:t>daughter of </a:t>
            </a:r>
            <a:r>
              <a:rPr lang="en-US" dirty="0" err="1">
                <a:solidFill>
                  <a:srgbClr val="C00000"/>
                </a:solidFill>
              </a:rPr>
              <a:t>thelma</a:t>
            </a:r>
            <a:r>
              <a:rPr lang="en-US" dirty="0">
                <a:solidFill>
                  <a:srgbClr val="C00000"/>
                </a:solidFill>
              </a:rPr>
              <a:t>, daughter </a:t>
            </a:r>
            <a:br>
              <a:rPr lang="en-US" dirty="0">
                <a:solidFill>
                  <a:srgbClr val="C00000"/>
                </a:solidFill>
              </a:rPr>
            </a:br>
            <a:r>
              <a:rPr lang="en-US" dirty="0">
                <a:solidFill>
                  <a:srgbClr val="C00000"/>
                </a:solidFill>
              </a:rPr>
              <a:t>of </a:t>
            </a:r>
            <a:r>
              <a:rPr lang="en-US" dirty="0" err="1">
                <a:solidFill>
                  <a:srgbClr val="C00000"/>
                </a:solidFill>
              </a:rPr>
              <a:t>georgia</a:t>
            </a:r>
            <a:r>
              <a:rPr lang="en-US" dirty="0">
                <a:solidFill>
                  <a:srgbClr val="C00000"/>
                </a:solidFill>
              </a:rPr>
              <a:t>, daughter of </a:t>
            </a:r>
            <a:br>
              <a:rPr lang="en-US" dirty="0">
                <a:solidFill>
                  <a:srgbClr val="C00000"/>
                </a:solidFill>
              </a:rPr>
            </a:br>
            <a:r>
              <a:rPr lang="en-US" dirty="0"/>
              <a:t>dazzling you. (13)</a:t>
            </a:r>
          </a:p>
        </p:txBody>
      </p:sp>
    </p:spTree>
    <p:extLst>
      <p:ext uri="{BB962C8B-B14F-4D97-AF65-F5344CB8AC3E}">
        <p14:creationId xmlns:p14="http://schemas.microsoft.com/office/powerpoint/2010/main" val="1393748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Arc 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03D75-BB56-5A4B-AFF0-9CCEE600DEF6}"/>
              </a:ext>
            </a:extLst>
          </p:cNvPr>
          <p:cNvSpPr>
            <a:spLocks noGrp="1"/>
          </p:cNvSpPr>
          <p:nvPr>
            <p:ph type="title"/>
          </p:nvPr>
        </p:nvSpPr>
        <p:spPr>
          <a:xfrm>
            <a:off x="838200" y="643467"/>
            <a:ext cx="2951205" cy="5571066"/>
          </a:xfrm>
        </p:spPr>
        <p:txBody>
          <a:bodyPr>
            <a:normAutofit/>
          </a:bodyPr>
          <a:lstStyle/>
          <a:p>
            <a:r>
              <a:rPr lang="en-US">
                <a:solidFill>
                  <a:srgbClr val="FFFFFF"/>
                </a:solidFill>
              </a:rPr>
              <a:t>Love Problems</a:t>
            </a:r>
          </a:p>
        </p:txBody>
      </p:sp>
      <p:sp>
        <p:nvSpPr>
          <p:cNvPr id="20" name="Rectangle: Rounded Corners 19">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802FEC-1C4B-445D-A586-B766DF010D64}"/>
              </a:ext>
            </a:extLst>
          </p:cNvPr>
          <p:cNvGraphicFramePr>
            <a:graphicFrameLocks noGrp="1"/>
          </p:cNvGraphicFramePr>
          <p:nvPr>
            <p:ph idx="1"/>
            <p:extLst>
              <p:ext uri="{D42A27DB-BD31-4B8C-83A1-F6EECF244321}">
                <p14:modId xmlns:p14="http://schemas.microsoft.com/office/powerpoint/2010/main" val="3721831905"/>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5437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4" name="Freeform: Shape 70">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45" name="Arc 72">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246" name="Rectangle 74">
            <a:extLst>
              <a:ext uri="{FF2B5EF4-FFF2-40B4-BE49-F238E27FC236}">
                <a16:creationId xmlns:a16="http://schemas.microsoft.com/office/drawing/2014/main" id="{3F138222-D274-4866-96E7-C3B1D6DA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47" name="Arc 76">
            <a:extLst>
              <a:ext uri="{FF2B5EF4-FFF2-40B4-BE49-F238E27FC236}">
                <a16:creationId xmlns:a16="http://schemas.microsoft.com/office/drawing/2014/main" id="{5888E255-D20B-4F26-B9DA-3DF036797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2F8AF6A-0D6A-2843-B950-695BA98F72D5}"/>
              </a:ext>
            </a:extLst>
          </p:cNvPr>
          <p:cNvSpPr>
            <a:spLocks noGrp="1"/>
          </p:cNvSpPr>
          <p:nvPr>
            <p:ph type="title"/>
          </p:nvPr>
        </p:nvSpPr>
        <p:spPr>
          <a:xfrm>
            <a:off x="841512" y="1122363"/>
            <a:ext cx="5087631" cy="2387600"/>
          </a:xfrm>
        </p:spPr>
        <p:txBody>
          <a:bodyPr vert="horz" lIns="91440" tIns="45720" rIns="91440" bIns="45720" rtlCol="0" anchor="b">
            <a:normAutofit/>
          </a:bodyPr>
          <a:lstStyle/>
          <a:p>
            <a:pPr algn="ctr"/>
            <a:r>
              <a:rPr lang="en-US" sz="6000" kern="1200">
                <a:solidFill>
                  <a:srgbClr val="FFFFFF"/>
                </a:solidFill>
                <a:latin typeface="+mj-lt"/>
                <a:ea typeface="+mj-ea"/>
                <a:cs typeface="+mj-cs"/>
              </a:rPr>
              <a:t>Martha Nussbaum</a:t>
            </a:r>
          </a:p>
        </p:txBody>
      </p:sp>
      <p:sp>
        <p:nvSpPr>
          <p:cNvPr id="10248" name="Oval 78">
            <a:extLst>
              <a:ext uri="{FF2B5EF4-FFF2-40B4-BE49-F238E27FC236}">
                <a16:creationId xmlns:a16="http://schemas.microsoft.com/office/drawing/2014/main" id="{02AD46D6-02D6-45B3-921C-F4033826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2790" y="5367348"/>
            <a:ext cx="616353" cy="59963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42" name="Picture 2" descr="Love&amp;#39;s Knowledge: Essays on Philosophy and Literature - Kindle edition by  Nussbaum, Martha C.. Politics &amp;amp; Social Sciences Kindle eBooks @ Amazon.com.">
            <a:extLst>
              <a:ext uri="{FF2B5EF4-FFF2-40B4-BE49-F238E27FC236}">
                <a16:creationId xmlns:a16="http://schemas.microsoft.com/office/drawing/2014/main" id="{946D74EA-23F8-034F-BB00-CDFECC196E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81491" y="669394"/>
            <a:ext cx="3673853" cy="5503900"/>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562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Arc 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03D75-BB56-5A4B-AFF0-9CCEE600DEF6}"/>
              </a:ext>
            </a:extLst>
          </p:cNvPr>
          <p:cNvSpPr>
            <a:spLocks noGrp="1"/>
          </p:cNvSpPr>
          <p:nvPr>
            <p:ph type="title"/>
          </p:nvPr>
        </p:nvSpPr>
        <p:spPr>
          <a:xfrm>
            <a:off x="838200" y="643467"/>
            <a:ext cx="2951205" cy="5571066"/>
          </a:xfrm>
        </p:spPr>
        <p:txBody>
          <a:bodyPr>
            <a:normAutofit/>
          </a:bodyPr>
          <a:lstStyle/>
          <a:p>
            <a:r>
              <a:rPr lang="en-US">
                <a:solidFill>
                  <a:srgbClr val="FFFFFF"/>
                </a:solidFill>
              </a:rPr>
              <a:t>Love Problems</a:t>
            </a:r>
          </a:p>
        </p:txBody>
      </p:sp>
      <p:sp>
        <p:nvSpPr>
          <p:cNvPr id="20" name="Rectangle: Rounded Corners 19">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802FEC-1C4B-445D-A586-B766DF010D64}"/>
              </a:ext>
            </a:extLst>
          </p:cNvPr>
          <p:cNvGraphicFramePr>
            <a:graphicFrameLocks noGrp="1"/>
          </p:cNvGraphicFramePr>
          <p:nvPr>
            <p:ph idx="1"/>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91757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5A71F-6258-B64A-BDD7-1C5BBC0A319C}"/>
              </a:ext>
            </a:extLst>
          </p:cNvPr>
          <p:cNvSpPr>
            <a:spLocks noGrp="1"/>
          </p:cNvSpPr>
          <p:nvPr>
            <p:ph type="title"/>
          </p:nvPr>
        </p:nvSpPr>
        <p:spPr/>
        <p:txBody>
          <a:bodyPr/>
          <a:lstStyle/>
          <a:p>
            <a:r>
              <a:rPr lang="en-US" dirty="0"/>
              <a:t>Lucille Clifton, “daughters” (1993)</a:t>
            </a:r>
          </a:p>
        </p:txBody>
      </p:sp>
      <p:sp>
        <p:nvSpPr>
          <p:cNvPr id="3" name="Content Placeholder 2">
            <a:extLst>
              <a:ext uri="{FF2B5EF4-FFF2-40B4-BE49-F238E27FC236}">
                <a16:creationId xmlns:a16="http://schemas.microsoft.com/office/drawing/2014/main" id="{84729CD8-DA52-8B42-9486-3AFBB7D4AE20}"/>
              </a:ext>
            </a:extLst>
          </p:cNvPr>
          <p:cNvSpPr>
            <a:spLocks noGrp="1"/>
          </p:cNvSpPr>
          <p:nvPr>
            <p:ph sz="half" idx="1"/>
          </p:nvPr>
        </p:nvSpPr>
        <p:spPr>
          <a:xfrm>
            <a:off x="656216" y="1825625"/>
            <a:ext cx="5363584" cy="4351338"/>
          </a:xfrm>
        </p:spPr>
        <p:txBody>
          <a:bodyPr>
            <a:normAutofit fontScale="92500"/>
          </a:bodyPr>
          <a:lstStyle/>
          <a:p>
            <a:pPr marL="0" indent="0">
              <a:buNone/>
            </a:pPr>
            <a:r>
              <a:rPr lang="en-US" b="1" dirty="0"/>
              <a:t>daughters</a:t>
            </a:r>
            <a:br>
              <a:rPr lang="en-US" dirty="0"/>
            </a:br>
            <a:br>
              <a:rPr lang="en-US" dirty="0"/>
            </a:br>
            <a:r>
              <a:rPr lang="en-US" dirty="0"/>
              <a:t>woman who shines at the head </a:t>
            </a:r>
            <a:br>
              <a:rPr lang="en-US" dirty="0"/>
            </a:br>
            <a:r>
              <a:rPr lang="en-US" dirty="0"/>
              <a:t>of my grandmother's bed, </a:t>
            </a:r>
            <a:br>
              <a:rPr lang="en-US" dirty="0"/>
            </a:br>
            <a:r>
              <a:rPr lang="en-US" dirty="0"/>
              <a:t>brilliant woman, </a:t>
            </a:r>
            <a:r>
              <a:rPr lang="en-US" dirty="0" err="1"/>
              <a:t>i</a:t>
            </a:r>
            <a:r>
              <a:rPr lang="en-US" dirty="0"/>
              <a:t> like to think </a:t>
            </a:r>
            <a:br>
              <a:rPr lang="en-US" dirty="0"/>
            </a:br>
            <a:r>
              <a:rPr lang="en-US" dirty="0"/>
              <a:t>you whispered into her ear </a:t>
            </a:r>
            <a:br>
              <a:rPr lang="en-US" dirty="0"/>
            </a:br>
            <a:r>
              <a:rPr lang="en-US" dirty="0"/>
              <a:t>instructions. </a:t>
            </a:r>
            <a:r>
              <a:rPr lang="en-US" dirty="0" err="1"/>
              <a:t>i</a:t>
            </a:r>
            <a:r>
              <a:rPr lang="en-US" dirty="0"/>
              <a:t> like to think </a:t>
            </a:r>
            <a:br>
              <a:rPr lang="en-US" dirty="0"/>
            </a:br>
            <a:r>
              <a:rPr lang="en-US" dirty="0"/>
              <a:t>you are the oddness in us, </a:t>
            </a:r>
            <a:br>
              <a:rPr lang="en-US" dirty="0"/>
            </a:br>
            <a:r>
              <a:rPr lang="en-US" dirty="0"/>
              <a:t>you are the arrow </a:t>
            </a:r>
            <a:br>
              <a:rPr lang="en-US" dirty="0"/>
            </a:br>
            <a:r>
              <a:rPr lang="en-US" dirty="0"/>
              <a:t>that pierced our plain skin </a:t>
            </a:r>
            <a:br>
              <a:rPr lang="en-US" dirty="0"/>
            </a:br>
            <a:r>
              <a:rPr lang="en-US" dirty="0"/>
              <a:t>and made us fancy women; </a:t>
            </a:r>
            <a:br>
              <a:rPr lang="en-US" dirty="0"/>
            </a:br>
            <a:r>
              <a:rPr lang="en-US" dirty="0"/>
              <a:t>my wild witch gran, my magic mama, </a:t>
            </a:r>
            <a:br>
              <a:rPr lang="en-US" dirty="0"/>
            </a:br>
            <a:r>
              <a:rPr lang="en-US" dirty="0"/>
              <a:t>and even these gaudy girls. </a:t>
            </a:r>
            <a:br>
              <a:rPr lang="en-US" dirty="0"/>
            </a:br>
            <a:endParaRPr lang="en-US" dirty="0"/>
          </a:p>
        </p:txBody>
      </p:sp>
      <p:sp>
        <p:nvSpPr>
          <p:cNvPr id="4" name="Content Placeholder 3">
            <a:extLst>
              <a:ext uri="{FF2B5EF4-FFF2-40B4-BE49-F238E27FC236}">
                <a16:creationId xmlns:a16="http://schemas.microsoft.com/office/drawing/2014/main" id="{07CEF09F-C1B8-C747-8479-F3155C198B98}"/>
              </a:ext>
            </a:extLst>
          </p:cNvPr>
          <p:cNvSpPr>
            <a:spLocks noGrp="1"/>
          </p:cNvSpPr>
          <p:nvPr>
            <p:ph sz="half" idx="2"/>
          </p:nvPr>
        </p:nvSpPr>
        <p:spPr/>
        <p:txBody>
          <a:bodyPr>
            <a:normAutofit fontScale="92500"/>
          </a:bodyPr>
          <a:lstStyle/>
          <a:p>
            <a:pPr marL="0" indent="0">
              <a:buNone/>
            </a:pPr>
            <a:br>
              <a:rPr lang="en-US" dirty="0"/>
            </a:br>
            <a:r>
              <a:rPr lang="en-US" dirty="0" err="1"/>
              <a:t>i</a:t>
            </a:r>
            <a:r>
              <a:rPr lang="en-US" dirty="0"/>
              <a:t> like to think you gave us </a:t>
            </a:r>
            <a:br>
              <a:rPr lang="en-US" dirty="0"/>
            </a:br>
            <a:r>
              <a:rPr lang="en-US" dirty="0"/>
              <a:t>extraordinary power and to </a:t>
            </a:r>
            <a:br>
              <a:rPr lang="en-US" dirty="0"/>
            </a:br>
            <a:r>
              <a:rPr lang="en-US" dirty="0"/>
              <a:t>protect us, you became the name </a:t>
            </a:r>
            <a:br>
              <a:rPr lang="en-US" dirty="0"/>
            </a:br>
            <a:r>
              <a:rPr lang="en-US" dirty="0"/>
              <a:t>we were cautioned to forget. </a:t>
            </a:r>
            <a:br>
              <a:rPr lang="en-US" dirty="0"/>
            </a:br>
            <a:r>
              <a:rPr lang="en-US" dirty="0"/>
              <a:t>it is enough, </a:t>
            </a:r>
            <a:br>
              <a:rPr lang="en-US" dirty="0"/>
            </a:br>
            <a:r>
              <a:rPr lang="en-US" dirty="0"/>
              <a:t>you must have murmured, </a:t>
            </a:r>
            <a:br>
              <a:rPr lang="en-US" dirty="0"/>
            </a:br>
            <a:r>
              <a:rPr lang="en-US" dirty="0"/>
              <a:t>to remember that </a:t>
            </a:r>
            <a:r>
              <a:rPr lang="en-US" dirty="0" err="1"/>
              <a:t>i</a:t>
            </a:r>
            <a:r>
              <a:rPr lang="en-US" dirty="0"/>
              <a:t> was </a:t>
            </a:r>
            <a:br>
              <a:rPr lang="en-US" dirty="0"/>
            </a:br>
            <a:r>
              <a:rPr lang="en-US" dirty="0"/>
              <a:t>and that you are. woman, </a:t>
            </a:r>
            <a:r>
              <a:rPr lang="en-US" dirty="0" err="1"/>
              <a:t>i</a:t>
            </a:r>
            <a:r>
              <a:rPr lang="en-US" dirty="0"/>
              <a:t> am </a:t>
            </a:r>
            <a:br>
              <a:rPr lang="en-US" dirty="0"/>
            </a:br>
            <a:r>
              <a:rPr lang="en-US" dirty="0" err="1"/>
              <a:t>lucille</a:t>
            </a:r>
            <a:r>
              <a:rPr lang="en-US" dirty="0"/>
              <a:t>, which stands for light, </a:t>
            </a:r>
            <a:br>
              <a:rPr lang="en-US" dirty="0"/>
            </a:br>
            <a:r>
              <a:rPr lang="en-US" dirty="0"/>
              <a:t>daughter of </a:t>
            </a:r>
            <a:r>
              <a:rPr lang="en-US" dirty="0" err="1"/>
              <a:t>thelma</a:t>
            </a:r>
            <a:r>
              <a:rPr lang="en-US" dirty="0"/>
              <a:t>, daughter </a:t>
            </a:r>
            <a:br>
              <a:rPr lang="en-US" dirty="0"/>
            </a:br>
            <a:r>
              <a:rPr lang="en-US" dirty="0"/>
              <a:t>of </a:t>
            </a:r>
            <a:r>
              <a:rPr lang="en-US" dirty="0" err="1"/>
              <a:t>georgia</a:t>
            </a:r>
            <a:r>
              <a:rPr lang="en-US" dirty="0"/>
              <a:t>, daughter of </a:t>
            </a:r>
            <a:br>
              <a:rPr lang="en-US" dirty="0"/>
            </a:br>
            <a:r>
              <a:rPr lang="en-US" dirty="0"/>
              <a:t>dazzling you. (13)</a:t>
            </a:r>
          </a:p>
        </p:txBody>
      </p:sp>
    </p:spTree>
    <p:extLst>
      <p:ext uri="{BB962C8B-B14F-4D97-AF65-F5344CB8AC3E}">
        <p14:creationId xmlns:p14="http://schemas.microsoft.com/office/powerpoint/2010/main" val="16176872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Arc 72">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266" name="Picture 2" descr="The Form of Love: Poetry&amp;#39;s Quarrel With Philosophy: Amazon.de: Kuzner, James:  Fremdsprachige Bücher">
            <a:extLst>
              <a:ext uri="{FF2B5EF4-FFF2-40B4-BE49-F238E27FC236}">
                <a16:creationId xmlns:a16="http://schemas.microsoft.com/office/drawing/2014/main" id="{18A0450F-8CEC-0E46-B03C-A6047880A0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2" r="273" b="35475"/>
          <a:stretch/>
        </p:blipFill>
        <p:spPr bwMode="auto">
          <a:xfrm>
            <a:off x="5101771" y="10"/>
            <a:ext cx="7094361" cy="6857989"/>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Arc 76">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F83D83-260B-9E46-98E6-4386088434DE}"/>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6000" kern="1200">
                <a:solidFill>
                  <a:srgbClr val="FFFFFF"/>
                </a:solidFill>
                <a:latin typeface="+mj-lt"/>
                <a:ea typeface="+mj-ea"/>
                <a:cs typeface="+mj-cs"/>
              </a:rPr>
              <a:t>James Kuzner</a:t>
            </a:r>
          </a:p>
        </p:txBody>
      </p:sp>
      <p:sp>
        <p:nvSpPr>
          <p:cNvPr id="79" name="Oval 78">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2">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2897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Arc 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03D75-BB56-5A4B-AFF0-9CCEE600DEF6}"/>
              </a:ext>
            </a:extLst>
          </p:cNvPr>
          <p:cNvSpPr>
            <a:spLocks noGrp="1"/>
          </p:cNvSpPr>
          <p:nvPr>
            <p:ph type="title"/>
          </p:nvPr>
        </p:nvSpPr>
        <p:spPr>
          <a:xfrm>
            <a:off x="838200" y="643467"/>
            <a:ext cx="2951205" cy="5571066"/>
          </a:xfrm>
        </p:spPr>
        <p:txBody>
          <a:bodyPr>
            <a:normAutofit/>
          </a:bodyPr>
          <a:lstStyle/>
          <a:p>
            <a:r>
              <a:rPr lang="en-US">
                <a:solidFill>
                  <a:srgbClr val="FFFFFF"/>
                </a:solidFill>
              </a:rPr>
              <a:t>Love Problems</a:t>
            </a:r>
          </a:p>
        </p:txBody>
      </p:sp>
      <p:sp>
        <p:nvSpPr>
          <p:cNvPr id="20" name="Rectangle: Rounded Corners 19">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802FEC-1C4B-445D-A586-B766DF010D64}"/>
              </a:ext>
            </a:extLst>
          </p:cNvPr>
          <p:cNvGraphicFramePr>
            <a:graphicFrameLocks noGrp="1"/>
          </p:cNvGraphicFramePr>
          <p:nvPr>
            <p:ph idx="1"/>
            <p:extLst>
              <p:ext uri="{D42A27DB-BD31-4B8C-83A1-F6EECF244321}">
                <p14:modId xmlns:p14="http://schemas.microsoft.com/office/powerpoint/2010/main" val="3378916143"/>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28990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 name="Freeform: Shape 141">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Arc 143">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290" name="Picture 2" descr="Verso">
            <a:extLst>
              <a:ext uri="{FF2B5EF4-FFF2-40B4-BE49-F238E27FC236}">
                <a16:creationId xmlns:a16="http://schemas.microsoft.com/office/drawing/2014/main" id="{71E74283-C77A-B24F-9F40-54793974647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0812" r="-1" b="26262"/>
          <a:stretch/>
        </p:blipFill>
        <p:spPr bwMode="auto">
          <a:xfrm>
            <a:off x="5101771" y="10"/>
            <a:ext cx="7094361" cy="6857989"/>
          </a:xfrm>
          <a:prstGeom prst="rect">
            <a:avLst/>
          </a:prstGeom>
          <a:noFill/>
          <a:extLst>
            <a:ext uri="{909E8E84-426E-40DD-AFC4-6F175D3DCCD1}">
              <a14:hiddenFill xmlns:a14="http://schemas.microsoft.com/office/drawing/2010/main">
                <a:solidFill>
                  <a:srgbClr val="FFFFFF"/>
                </a:solidFill>
              </a14:hiddenFill>
            </a:ext>
          </a:extLst>
        </p:spPr>
      </p:pic>
      <p:sp>
        <p:nvSpPr>
          <p:cNvPr id="146" name="Rectangle 145">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Arc 147">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DE91F3-3CBF-2F4F-8856-60AE1D970AB8}"/>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6000" kern="1200">
                <a:solidFill>
                  <a:srgbClr val="FFFFFF"/>
                </a:solidFill>
                <a:latin typeface="+mj-lt"/>
                <a:ea typeface="+mj-ea"/>
                <a:cs typeface="+mj-cs"/>
              </a:rPr>
              <a:t>Jacques Derrida</a:t>
            </a:r>
          </a:p>
        </p:txBody>
      </p:sp>
      <p:sp>
        <p:nvSpPr>
          <p:cNvPr id="150" name="Oval 149">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2">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85498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C1B8BA-BAF8-B840-B5DB-61B4B9B3549D}"/>
              </a:ext>
            </a:extLst>
          </p:cNvPr>
          <p:cNvSpPr>
            <a:spLocks noGrp="1"/>
          </p:cNvSpPr>
          <p:nvPr>
            <p:ph type="title"/>
          </p:nvPr>
        </p:nvSpPr>
        <p:spPr>
          <a:xfrm>
            <a:off x="686834" y="591344"/>
            <a:ext cx="3200400" cy="5585619"/>
          </a:xfrm>
        </p:spPr>
        <p:txBody>
          <a:bodyPr>
            <a:normAutofit/>
          </a:bodyPr>
          <a:lstStyle/>
          <a:p>
            <a:r>
              <a:rPr lang="en-US">
                <a:solidFill>
                  <a:srgbClr val="FFFFFF"/>
                </a:solidFill>
              </a:rPr>
              <a:t>Derrida, </a:t>
            </a:r>
            <a:r>
              <a:rPr lang="en-US" i="1">
                <a:solidFill>
                  <a:srgbClr val="FFFFFF"/>
                </a:solidFill>
              </a:rPr>
              <a:t>The Politics of Friendship</a:t>
            </a:r>
            <a:endParaRPr lang="en-US">
              <a:solidFill>
                <a:srgbClr val="FFFFFF"/>
              </a:solidFill>
            </a:endParaRPr>
          </a:p>
        </p:txBody>
      </p:sp>
      <p:sp>
        <p:nvSpPr>
          <p:cNvPr id="3" name="Content Placeholder 2">
            <a:extLst>
              <a:ext uri="{FF2B5EF4-FFF2-40B4-BE49-F238E27FC236}">
                <a16:creationId xmlns:a16="http://schemas.microsoft.com/office/drawing/2014/main" id="{D2555DD8-D9EC-C14A-B35E-AC107DB6C469}"/>
              </a:ext>
            </a:extLst>
          </p:cNvPr>
          <p:cNvSpPr>
            <a:spLocks noGrp="1"/>
          </p:cNvSpPr>
          <p:nvPr>
            <p:ph idx="1"/>
          </p:nvPr>
        </p:nvSpPr>
        <p:spPr>
          <a:xfrm>
            <a:off x="4447308" y="591344"/>
            <a:ext cx="7057858" cy="5585619"/>
          </a:xfrm>
        </p:spPr>
        <p:txBody>
          <a:bodyPr anchor="ctr">
            <a:normAutofit/>
          </a:bodyPr>
          <a:lstStyle/>
          <a:p>
            <a:pPr marL="0" indent="0">
              <a:buNone/>
            </a:pPr>
            <a:r>
              <a:rPr lang="en-US" sz="2500" dirty="0"/>
              <a:t>Perhaps, one day, here or there, who knows, something may happen between two people in love, who would love each other lovingly (is this still the right word?) in such a way that friendship, </a:t>
            </a:r>
            <a:r>
              <a:rPr lang="en-US" sz="2500" i="1" dirty="0"/>
              <a:t>just once</a:t>
            </a:r>
            <a:r>
              <a:rPr lang="en-US" sz="2500" dirty="0"/>
              <a:t>, perhaps, for the first time (another </a:t>
            </a:r>
            <a:r>
              <a:rPr lang="en-US" sz="2500" i="1" dirty="0"/>
              <a:t>perhaps</a:t>
            </a:r>
            <a:r>
              <a:rPr lang="en-US" sz="2500" dirty="0"/>
              <a:t>), once and only once, therefore for the first and last time (perhaps, perhaps), will become the correct name, the right and just name for that which would then have taken place, the condition being that it take place between two . . . Even if the right name for this unique love were to be found, how would you convince everyone else of its appropriateness? (66)</a:t>
            </a:r>
          </a:p>
        </p:txBody>
      </p:sp>
      <p:sp>
        <p:nvSpPr>
          <p:cNvPr id="1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4714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Arc 72">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3F138222-D274-4866-96E7-C3B1D6DA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Arc 76">
            <a:extLst>
              <a:ext uri="{FF2B5EF4-FFF2-40B4-BE49-F238E27FC236}">
                <a16:creationId xmlns:a16="http://schemas.microsoft.com/office/drawing/2014/main" id="{5888E255-D20B-4F26-B9DA-3DF036797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22AFEDC-9710-FE42-BBC0-86E2D1D9F134}"/>
              </a:ext>
            </a:extLst>
          </p:cNvPr>
          <p:cNvSpPr>
            <a:spLocks noGrp="1"/>
          </p:cNvSpPr>
          <p:nvPr>
            <p:ph type="title"/>
          </p:nvPr>
        </p:nvSpPr>
        <p:spPr>
          <a:xfrm>
            <a:off x="841512" y="1122363"/>
            <a:ext cx="5087631" cy="2387600"/>
          </a:xfrm>
        </p:spPr>
        <p:txBody>
          <a:bodyPr vert="horz" lIns="91440" tIns="45720" rIns="91440" bIns="45720" rtlCol="0" anchor="b">
            <a:normAutofit/>
          </a:bodyPr>
          <a:lstStyle/>
          <a:p>
            <a:pPr algn="ctr"/>
            <a:r>
              <a:rPr lang="en-US" sz="6000" kern="1200" dirty="0" err="1">
                <a:solidFill>
                  <a:srgbClr val="FFFFFF"/>
                </a:solidFill>
                <a:latin typeface="+mj-lt"/>
                <a:ea typeface="+mj-ea"/>
                <a:cs typeface="+mj-cs"/>
              </a:rPr>
              <a:t>Shulamith</a:t>
            </a:r>
            <a:r>
              <a:rPr lang="en-US" sz="6000" kern="1200" dirty="0">
                <a:solidFill>
                  <a:srgbClr val="FFFFFF"/>
                </a:solidFill>
                <a:latin typeface="+mj-lt"/>
                <a:ea typeface="+mj-ea"/>
                <a:cs typeface="+mj-cs"/>
              </a:rPr>
              <a:t> Firestone</a:t>
            </a:r>
          </a:p>
        </p:txBody>
      </p:sp>
      <p:sp>
        <p:nvSpPr>
          <p:cNvPr id="79" name="Oval 78">
            <a:extLst>
              <a:ext uri="{FF2B5EF4-FFF2-40B4-BE49-F238E27FC236}">
                <a16:creationId xmlns:a16="http://schemas.microsoft.com/office/drawing/2014/main" id="{02AD46D6-02D6-45B3-921C-F4033826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2790" y="5367348"/>
            <a:ext cx="616353" cy="59963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314" name="Picture 2" descr="Dialectic Of Sex: Shulamith Firestone: 9781784780524: Amazon.com: Books">
            <a:extLst>
              <a:ext uri="{FF2B5EF4-FFF2-40B4-BE49-F238E27FC236}">
                <a16:creationId xmlns:a16="http://schemas.microsoft.com/office/drawing/2014/main" id="{4C8078BA-760C-6848-89CB-85F1C22BB6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174611" y="669394"/>
            <a:ext cx="3687613" cy="5503900"/>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6091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Arc 72">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3F138222-D274-4866-96E7-C3B1D6DA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Arc 76">
            <a:extLst>
              <a:ext uri="{FF2B5EF4-FFF2-40B4-BE49-F238E27FC236}">
                <a16:creationId xmlns:a16="http://schemas.microsoft.com/office/drawing/2014/main" id="{5888E255-D20B-4F26-B9DA-3DF036797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22AFEDC-9710-FE42-BBC0-86E2D1D9F134}"/>
              </a:ext>
            </a:extLst>
          </p:cNvPr>
          <p:cNvSpPr>
            <a:spLocks noGrp="1"/>
          </p:cNvSpPr>
          <p:nvPr>
            <p:ph type="title"/>
          </p:nvPr>
        </p:nvSpPr>
        <p:spPr>
          <a:xfrm>
            <a:off x="841512" y="1122363"/>
            <a:ext cx="5087631" cy="2387600"/>
          </a:xfrm>
        </p:spPr>
        <p:txBody>
          <a:bodyPr vert="horz" lIns="91440" tIns="45720" rIns="91440" bIns="45720" rtlCol="0" anchor="b">
            <a:normAutofit/>
          </a:bodyPr>
          <a:lstStyle/>
          <a:p>
            <a:pPr algn="ctr"/>
            <a:r>
              <a:rPr lang="en-US" sz="6000" dirty="0">
                <a:solidFill>
                  <a:srgbClr val="FFFFFF"/>
                </a:solidFill>
              </a:rPr>
              <a:t>Love: “</a:t>
            </a:r>
            <a:r>
              <a:rPr lang="en-US" sz="6000" kern="1200" dirty="0">
                <a:solidFill>
                  <a:srgbClr val="FFFFFF"/>
                </a:solidFill>
                <a:latin typeface="+mj-lt"/>
                <a:ea typeface="+mj-ea"/>
                <a:cs typeface="+mj-cs"/>
              </a:rPr>
              <a:t>Who needs it?”</a:t>
            </a:r>
          </a:p>
        </p:txBody>
      </p:sp>
      <p:sp>
        <p:nvSpPr>
          <p:cNvPr id="79" name="Oval 78">
            <a:extLst>
              <a:ext uri="{FF2B5EF4-FFF2-40B4-BE49-F238E27FC236}">
                <a16:creationId xmlns:a16="http://schemas.microsoft.com/office/drawing/2014/main" id="{02AD46D6-02D6-45B3-921C-F4033826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2790" y="5367348"/>
            <a:ext cx="616353" cy="59963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314" name="Picture 2" descr="Dialectic Of Sex: Shulamith Firestone: 9781784780524: Amazon.com: Books">
            <a:extLst>
              <a:ext uri="{FF2B5EF4-FFF2-40B4-BE49-F238E27FC236}">
                <a16:creationId xmlns:a16="http://schemas.microsoft.com/office/drawing/2014/main" id="{4C8078BA-760C-6848-89CB-85F1C22BB6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174611" y="669394"/>
            <a:ext cx="3687613" cy="5503900"/>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1521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piece of paper with writing&#10;&#10;Description automatically generated with low confidence">
            <a:extLst>
              <a:ext uri="{FF2B5EF4-FFF2-40B4-BE49-F238E27FC236}">
                <a16:creationId xmlns:a16="http://schemas.microsoft.com/office/drawing/2014/main" id="{AFE44941-CAA3-8C40-93A3-1394F986DBC1}"/>
              </a:ext>
            </a:extLst>
          </p:cNvPr>
          <p:cNvPicPr>
            <a:picLocks noChangeAspect="1"/>
          </p:cNvPicPr>
          <p:nvPr/>
        </p:nvPicPr>
        <p:blipFill rotWithShape="1">
          <a:blip r:embed="rId2"/>
          <a:srcRect r="2633"/>
          <a:stretch/>
        </p:blipFill>
        <p:spPr>
          <a:xfrm>
            <a:off x="0" y="10"/>
            <a:ext cx="7878949" cy="6857990"/>
          </a:xfrm>
          <a:custGeom>
            <a:avLst/>
            <a:gdLst/>
            <a:ahLst/>
            <a:cxnLst/>
            <a:rect l="l" t="t" r="r" b="b"/>
            <a:pathLst>
              <a:path w="4636517" h="6858000">
                <a:moveTo>
                  <a:pt x="0" y="0"/>
                </a:moveTo>
                <a:lnTo>
                  <a:pt x="4636517" y="0"/>
                </a:lnTo>
                <a:lnTo>
                  <a:pt x="4636517" y="6858000"/>
                </a:lnTo>
                <a:lnTo>
                  <a:pt x="0" y="6858000"/>
                </a:lnTo>
                <a:close/>
              </a:path>
            </a:pathLst>
          </a:custGeom>
          <a:ln w="38100">
            <a:solidFill>
              <a:schemeClr val="tx1"/>
            </a:solidFill>
          </a:ln>
        </p:spPr>
      </p:pic>
      <p:sp>
        <p:nvSpPr>
          <p:cNvPr id="31"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12AF793-462B-BB49-BE5E-AEB156980815}"/>
              </a:ext>
            </a:extLst>
          </p:cNvPr>
          <p:cNvSpPr>
            <a:spLocks noGrp="1"/>
          </p:cNvSpPr>
          <p:nvPr>
            <p:ph type="title"/>
          </p:nvPr>
        </p:nvSpPr>
        <p:spPr>
          <a:xfrm>
            <a:off x="8319328" y="1139507"/>
            <a:ext cx="3696303" cy="1325563"/>
          </a:xfrm>
        </p:spPr>
        <p:txBody>
          <a:bodyPr vert="horz" lIns="91440" tIns="45720" rIns="91440" bIns="45720" rtlCol="0">
            <a:normAutofit fontScale="90000"/>
          </a:bodyPr>
          <a:lstStyle/>
          <a:p>
            <a:r>
              <a:rPr lang="en-US" kern="1200" dirty="0">
                <a:latin typeface="+mj-lt"/>
                <a:ea typeface="+mj-ea"/>
                <a:cs typeface="+mj-cs"/>
              </a:rPr>
              <a:t>Marcel Proust, </a:t>
            </a:r>
            <a:r>
              <a:rPr lang="en-US" i="1" kern="1200" dirty="0">
                <a:latin typeface="+mj-lt"/>
                <a:ea typeface="+mj-ea"/>
                <a:cs typeface="+mj-cs"/>
              </a:rPr>
              <a:t>Swann in Love </a:t>
            </a:r>
            <a:r>
              <a:rPr lang="en-US" kern="1200" dirty="0">
                <a:latin typeface="+mj-lt"/>
                <a:ea typeface="+mj-ea"/>
                <a:cs typeface="+mj-cs"/>
              </a:rPr>
              <a:t>(1913)</a:t>
            </a:r>
          </a:p>
        </p:txBody>
      </p:sp>
    </p:spTree>
    <p:extLst>
      <p:ext uri="{BB962C8B-B14F-4D97-AF65-F5344CB8AC3E}">
        <p14:creationId xmlns:p14="http://schemas.microsoft.com/office/powerpoint/2010/main" val="32749559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Arc 72">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362" name="Picture 2" descr="Black Feminism Reimagined eBook by Jennifer C. Nash - 9781478002253 |  Rakuten Kobo United States">
            <a:extLst>
              <a:ext uri="{FF2B5EF4-FFF2-40B4-BE49-F238E27FC236}">
                <a16:creationId xmlns:a16="http://schemas.microsoft.com/office/drawing/2014/main" id="{68E3FD74-4FE0-FF42-B6E9-1E24B599E0D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6632" r="1" b="18843"/>
          <a:stretch/>
        </p:blipFill>
        <p:spPr bwMode="auto">
          <a:xfrm>
            <a:off x="5101771" y="10"/>
            <a:ext cx="7094361" cy="6857989"/>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Arc 76">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1AEB6E-B9D8-954A-BAF9-2A84AC002EA5}"/>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6000" kern="1200">
                <a:solidFill>
                  <a:srgbClr val="FFFFFF"/>
                </a:solidFill>
                <a:latin typeface="+mj-lt"/>
                <a:ea typeface="+mj-ea"/>
                <a:cs typeface="+mj-cs"/>
              </a:rPr>
              <a:t>Jennifer C. Nash</a:t>
            </a:r>
          </a:p>
        </p:txBody>
      </p:sp>
      <p:sp>
        <p:nvSpPr>
          <p:cNvPr id="79" name="Oval 78">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2">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00855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55000F-8674-CD40-8260-087768B313DB}"/>
              </a:ext>
            </a:extLst>
          </p:cNvPr>
          <p:cNvSpPr>
            <a:spLocks noGrp="1"/>
          </p:cNvSpPr>
          <p:nvPr>
            <p:ph type="title"/>
          </p:nvPr>
        </p:nvSpPr>
        <p:spPr>
          <a:xfrm>
            <a:off x="686834" y="1153572"/>
            <a:ext cx="3200400" cy="4461163"/>
          </a:xfrm>
        </p:spPr>
        <p:txBody>
          <a:bodyPr>
            <a:normAutofit/>
          </a:bodyPr>
          <a:lstStyle/>
          <a:p>
            <a:r>
              <a:rPr lang="en-US">
                <a:solidFill>
                  <a:srgbClr val="FFFFFF"/>
                </a:solidFill>
              </a:rPr>
              <a:t>Jennifer C. Nash, </a:t>
            </a:r>
            <a:r>
              <a:rPr lang="en-US" i="1">
                <a:solidFill>
                  <a:srgbClr val="FFFFFF"/>
                </a:solidFill>
              </a:rPr>
              <a:t>Black Feminism Reimagined</a:t>
            </a:r>
            <a:endParaRPr lang="en-US">
              <a:solidFill>
                <a:srgbClr val="FFFFFF"/>
              </a:solidFill>
            </a:endParaRPr>
          </a:p>
        </p:txBody>
      </p:sp>
      <p:sp>
        <p:nvSpPr>
          <p:cNvPr id="3" name="Content Placeholder 2">
            <a:extLst>
              <a:ext uri="{FF2B5EF4-FFF2-40B4-BE49-F238E27FC236}">
                <a16:creationId xmlns:a16="http://schemas.microsoft.com/office/drawing/2014/main" id="{1FBF343A-A726-5E4D-A39B-850988A9C08C}"/>
              </a:ext>
            </a:extLst>
          </p:cNvPr>
          <p:cNvSpPr>
            <a:spLocks noGrp="1"/>
          </p:cNvSpPr>
          <p:nvPr>
            <p:ph idx="1"/>
          </p:nvPr>
        </p:nvSpPr>
        <p:spPr>
          <a:xfrm>
            <a:off x="4447308" y="319088"/>
            <a:ext cx="6906491" cy="5857875"/>
          </a:xfrm>
        </p:spPr>
        <p:txBody>
          <a:bodyPr anchor="ctr">
            <a:noAutofit/>
          </a:bodyPr>
          <a:lstStyle/>
          <a:p>
            <a:pPr marL="0" indent="0">
              <a:buNone/>
            </a:pPr>
            <a:r>
              <a:rPr lang="en-US" sz="2500" dirty="0"/>
              <a:t>If vulnerability is a recognition that we are undone by each other, and an invitation to embrace rather than retreat from that fact, it is also a testament to how we are witnesses to moments when we are subjected to violence, particularly by social structures that have been constructed to discipline and surveil. . . [B]lack feminism has positioned and imagined black women as ‘outsiders-within’ who have a particular vantage point on how structures of domination operate to marginalize, constrain, and injure certain bodies. Black women are, then, witnesses who can see and even name forms of violence that other subjects cannot see, or simply refuse to see. (119)</a:t>
            </a:r>
          </a:p>
        </p:txBody>
      </p:sp>
      <p:sp>
        <p:nvSpPr>
          <p:cNvPr id="1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21879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12E586F-FD7E-AA43-85CE-B61AE59A1246}"/>
              </a:ext>
            </a:extLst>
          </p:cNvPr>
          <p:cNvSpPr>
            <a:spLocks noGrp="1"/>
          </p:cNvSpPr>
          <p:nvPr>
            <p:ph type="title"/>
          </p:nvPr>
        </p:nvSpPr>
        <p:spPr>
          <a:xfrm>
            <a:off x="838200" y="365125"/>
            <a:ext cx="5558489" cy="1325563"/>
          </a:xfrm>
        </p:spPr>
        <p:txBody>
          <a:bodyPr>
            <a:normAutofit/>
          </a:bodyPr>
          <a:lstStyle/>
          <a:p>
            <a:r>
              <a:rPr lang="en-US"/>
              <a:t>Audre Lorde, “Uses of the Erotic: The Erotic as Power”</a:t>
            </a:r>
            <a:endParaRPr lang="en-US" dirty="0"/>
          </a:p>
        </p:txBody>
      </p:sp>
      <p:sp>
        <p:nvSpPr>
          <p:cNvPr id="17"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4B4C4E9-BB1B-9341-8BD4-CD67FE92255B}"/>
              </a:ext>
            </a:extLst>
          </p:cNvPr>
          <p:cNvSpPr>
            <a:spLocks noGrp="1"/>
          </p:cNvSpPr>
          <p:nvPr>
            <p:ph idx="1"/>
          </p:nvPr>
        </p:nvSpPr>
        <p:spPr>
          <a:xfrm>
            <a:off x="838200" y="1825625"/>
            <a:ext cx="5558489" cy="4351338"/>
          </a:xfrm>
        </p:spPr>
        <p:txBody>
          <a:bodyPr anchor="ctr">
            <a:normAutofit/>
          </a:bodyPr>
          <a:lstStyle/>
          <a:p>
            <a:pPr marL="0" indent="0">
              <a:buNone/>
            </a:pPr>
            <a:r>
              <a:rPr lang="en-US" sz="2600" dirty="0"/>
              <a:t>When I speak of the erotic, then, I speak of it as an assertion of the life-force of women; of that creative energy empowered, the knowledge and use of which we are now reclaiming in our language, our history, our dancing, our loving, our work, our lives. (32)</a:t>
            </a:r>
          </a:p>
        </p:txBody>
      </p:sp>
      <p:sp>
        <p:nvSpPr>
          <p:cNvPr id="19"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4539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5A71F-6258-B64A-BDD7-1C5BBC0A319C}"/>
              </a:ext>
            </a:extLst>
          </p:cNvPr>
          <p:cNvSpPr>
            <a:spLocks noGrp="1"/>
          </p:cNvSpPr>
          <p:nvPr>
            <p:ph type="title"/>
          </p:nvPr>
        </p:nvSpPr>
        <p:spPr/>
        <p:txBody>
          <a:bodyPr/>
          <a:lstStyle/>
          <a:p>
            <a:r>
              <a:rPr lang="en-US" dirty="0"/>
              <a:t>Lucille Clifton, “daughters” (1993)</a:t>
            </a:r>
          </a:p>
        </p:txBody>
      </p:sp>
      <p:sp>
        <p:nvSpPr>
          <p:cNvPr id="3" name="Content Placeholder 2">
            <a:extLst>
              <a:ext uri="{FF2B5EF4-FFF2-40B4-BE49-F238E27FC236}">
                <a16:creationId xmlns:a16="http://schemas.microsoft.com/office/drawing/2014/main" id="{84729CD8-DA52-8B42-9486-3AFBB7D4AE20}"/>
              </a:ext>
            </a:extLst>
          </p:cNvPr>
          <p:cNvSpPr>
            <a:spLocks noGrp="1"/>
          </p:cNvSpPr>
          <p:nvPr>
            <p:ph sz="half" idx="1"/>
          </p:nvPr>
        </p:nvSpPr>
        <p:spPr>
          <a:xfrm>
            <a:off x="656216" y="1825625"/>
            <a:ext cx="5363584" cy="4351338"/>
          </a:xfrm>
        </p:spPr>
        <p:txBody>
          <a:bodyPr>
            <a:normAutofit fontScale="92500"/>
          </a:bodyPr>
          <a:lstStyle/>
          <a:p>
            <a:pPr marL="0" indent="0">
              <a:buNone/>
            </a:pPr>
            <a:r>
              <a:rPr lang="en-US" b="1" dirty="0"/>
              <a:t>daughters</a:t>
            </a:r>
            <a:br>
              <a:rPr lang="en-US" dirty="0"/>
            </a:br>
            <a:br>
              <a:rPr lang="en-US" dirty="0"/>
            </a:br>
            <a:r>
              <a:rPr lang="en-US" dirty="0"/>
              <a:t>woman who shines at the head </a:t>
            </a:r>
            <a:br>
              <a:rPr lang="en-US" dirty="0"/>
            </a:br>
            <a:r>
              <a:rPr lang="en-US" dirty="0"/>
              <a:t>of my grandmother's bed, </a:t>
            </a:r>
            <a:br>
              <a:rPr lang="en-US" dirty="0"/>
            </a:br>
            <a:r>
              <a:rPr lang="en-US" dirty="0"/>
              <a:t>brilliant woman, </a:t>
            </a:r>
            <a:r>
              <a:rPr lang="en-US" dirty="0" err="1"/>
              <a:t>i</a:t>
            </a:r>
            <a:r>
              <a:rPr lang="en-US" dirty="0"/>
              <a:t> like to think </a:t>
            </a:r>
            <a:br>
              <a:rPr lang="en-US" dirty="0"/>
            </a:br>
            <a:r>
              <a:rPr lang="en-US" dirty="0"/>
              <a:t>you whispered into her ear </a:t>
            </a:r>
            <a:br>
              <a:rPr lang="en-US" dirty="0"/>
            </a:br>
            <a:r>
              <a:rPr lang="en-US" dirty="0"/>
              <a:t>instructions. </a:t>
            </a:r>
            <a:r>
              <a:rPr lang="en-US" dirty="0" err="1"/>
              <a:t>i</a:t>
            </a:r>
            <a:r>
              <a:rPr lang="en-US" dirty="0"/>
              <a:t> like to think </a:t>
            </a:r>
            <a:br>
              <a:rPr lang="en-US" dirty="0"/>
            </a:br>
            <a:r>
              <a:rPr lang="en-US" dirty="0"/>
              <a:t>you are the oddness in us, </a:t>
            </a:r>
            <a:br>
              <a:rPr lang="en-US" dirty="0"/>
            </a:br>
            <a:r>
              <a:rPr lang="en-US" dirty="0"/>
              <a:t>you are the arrow </a:t>
            </a:r>
            <a:br>
              <a:rPr lang="en-US" dirty="0"/>
            </a:br>
            <a:r>
              <a:rPr lang="en-US" dirty="0"/>
              <a:t>that pierced our plain skin </a:t>
            </a:r>
            <a:br>
              <a:rPr lang="en-US" dirty="0"/>
            </a:br>
            <a:r>
              <a:rPr lang="en-US" dirty="0"/>
              <a:t>and made us fancy women; </a:t>
            </a:r>
            <a:br>
              <a:rPr lang="en-US" dirty="0"/>
            </a:br>
            <a:r>
              <a:rPr lang="en-US" dirty="0"/>
              <a:t>my wild witch gran, my magic mama, </a:t>
            </a:r>
            <a:br>
              <a:rPr lang="en-US" dirty="0"/>
            </a:br>
            <a:r>
              <a:rPr lang="en-US" dirty="0"/>
              <a:t>and even these gaudy girls. </a:t>
            </a:r>
            <a:br>
              <a:rPr lang="en-US" dirty="0"/>
            </a:br>
            <a:endParaRPr lang="en-US" dirty="0"/>
          </a:p>
        </p:txBody>
      </p:sp>
      <p:sp>
        <p:nvSpPr>
          <p:cNvPr id="4" name="Content Placeholder 3">
            <a:extLst>
              <a:ext uri="{FF2B5EF4-FFF2-40B4-BE49-F238E27FC236}">
                <a16:creationId xmlns:a16="http://schemas.microsoft.com/office/drawing/2014/main" id="{07CEF09F-C1B8-C747-8479-F3155C198B98}"/>
              </a:ext>
            </a:extLst>
          </p:cNvPr>
          <p:cNvSpPr>
            <a:spLocks noGrp="1"/>
          </p:cNvSpPr>
          <p:nvPr>
            <p:ph sz="half" idx="2"/>
          </p:nvPr>
        </p:nvSpPr>
        <p:spPr/>
        <p:txBody>
          <a:bodyPr>
            <a:normAutofit fontScale="92500"/>
          </a:bodyPr>
          <a:lstStyle/>
          <a:p>
            <a:pPr marL="0" indent="0">
              <a:buNone/>
            </a:pPr>
            <a:br>
              <a:rPr lang="en-US" dirty="0"/>
            </a:br>
            <a:r>
              <a:rPr lang="en-US" dirty="0" err="1"/>
              <a:t>i</a:t>
            </a:r>
            <a:r>
              <a:rPr lang="en-US" dirty="0"/>
              <a:t> like to think you gave us </a:t>
            </a:r>
            <a:br>
              <a:rPr lang="en-US" dirty="0"/>
            </a:br>
            <a:r>
              <a:rPr lang="en-US" dirty="0"/>
              <a:t>extraordinary power and to </a:t>
            </a:r>
            <a:br>
              <a:rPr lang="en-US" dirty="0"/>
            </a:br>
            <a:r>
              <a:rPr lang="en-US" dirty="0"/>
              <a:t>protect us, you became the name </a:t>
            </a:r>
            <a:br>
              <a:rPr lang="en-US" dirty="0"/>
            </a:br>
            <a:r>
              <a:rPr lang="en-US" dirty="0"/>
              <a:t>we were cautioned to forget. </a:t>
            </a:r>
            <a:br>
              <a:rPr lang="en-US" dirty="0"/>
            </a:br>
            <a:r>
              <a:rPr lang="en-US" dirty="0"/>
              <a:t>it is enough, </a:t>
            </a:r>
            <a:br>
              <a:rPr lang="en-US" dirty="0"/>
            </a:br>
            <a:r>
              <a:rPr lang="en-US" dirty="0"/>
              <a:t>you must have murmured, </a:t>
            </a:r>
            <a:br>
              <a:rPr lang="en-US" dirty="0"/>
            </a:br>
            <a:r>
              <a:rPr lang="en-US" dirty="0"/>
              <a:t>to remember that </a:t>
            </a:r>
            <a:r>
              <a:rPr lang="en-US" dirty="0" err="1"/>
              <a:t>i</a:t>
            </a:r>
            <a:r>
              <a:rPr lang="en-US" dirty="0"/>
              <a:t> was </a:t>
            </a:r>
            <a:br>
              <a:rPr lang="en-US" dirty="0"/>
            </a:br>
            <a:r>
              <a:rPr lang="en-US" dirty="0"/>
              <a:t>and that you are. woman, </a:t>
            </a:r>
            <a:r>
              <a:rPr lang="en-US" dirty="0" err="1"/>
              <a:t>i</a:t>
            </a:r>
            <a:r>
              <a:rPr lang="en-US" dirty="0"/>
              <a:t> am </a:t>
            </a:r>
            <a:br>
              <a:rPr lang="en-US" dirty="0"/>
            </a:br>
            <a:r>
              <a:rPr lang="en-US" dirty="0" err="1"/>
              <a:t>lucille</a:t>
            </a:r>
            <a:r>
              <a:rPr lang="en-US" dirty="0"/>
              <a:t>, which stands for light, </a:t>
            </a:r>
            <a:br>
              <a:rPr lang="en-US" dirty="0"/>
            </a:br>
            <a:r>
              <a:rPr lang="en-US" dirty="0"/>
              <a:t>daughter of </a:t>
            </a:r>
            <a:r>
              <a:rPr lang="en-US" dirty="0" err="1"/>
              <a:t>thelma</a:t>
            </a:r>
            <a:r>
              <a:rPr lang="en-US" dirty="0"/>
              <a:t>, daughter </a:t>
            </a:r>
            <a:br>
              <a:rPr lang="en-US" dirty="0"/>
            </a:br>
            <a:r>
              <a:rPr lang="en-US" dirty="0"/>
              <a:t>of </a:t>
            </a:r>
            <a:r>
              <a:rPr lang="en-US" dirty="0" err="1"/>
              <a:t>georgia</a:t>
            </a:r>
            <a:r>
              <a:rPr lang="en-US" dirty="0"/>
              <a:t>, daughter of </a:t>
            </a:r>
            <a:br>
              <a:rPr lang="en-US" dirty="0"/>
            </a:br>
            <a:r>
              <a:rPr lang="en-US" dirty="0"/>
              <a:t>dazzling you. (13)</a:t>
            </a:r>
          </a:p>
        </p:txBody>
      </p:sp>
    </p:spTree>
    <p:extLst>
      <p:ext uri="{BB962C8B-B14F-4D97-AF65-F5344CB8AC3E}">
        <p14:creationId xmlns:p14="http://schemas.microsoft.com/office/powerpoint/2010/main" val="1935026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B8E1043-DFC5-AC42-9F5A-834DCF17F144}"/>
              </a:ext>
            </a:extLst>
          </p:cNvPr>
          <p:cNvSpPr>
            <a:spLocks noGrp="1"/>
          </p:cNvSpPr>
          <p:nvPr>
            <p:ph type="title"/>
          </p:nvPr>
        </p:nvSpPr>
        <p:spPr>
          <a:xfrm>
            <a:off x="686834" y="591344"/>
            <a:ext cx="3200400" cy="5585619"/>
          </a:xfrm>
        </p:spPr>
        <p:txBody>
          <a:bodyPr>
            <a:normAutofit/>
          </a:bodyPr>
          <a:lstStyle/>
          <a:p>
            <a:r>
              <a:rPr lang="en-US">
                <a:solidFill>
                  <a:srgbClr val="FFFFFF"/>
                </a:solidFill>
              </a:rPr>
              <a:t>Works Cited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698C4CD-0400-A049-9285-4497558C82BB}"/>
              </a:ext>
            </a:extLst>
          </p:cNvPr>
          <p:cNvSpPr>
            <a:spLocks noGrp="1"/>
          </p:cNvSpPr>
          <p:nvPr>
            <p:ph idx="1"/>
          </p:nvPr>
        </p:nvSpPr>
        <p:spPr>
          <a:xfrm>
            <a:off x="4167268" y="0"/>
            <a:ext cx="8024732" cy="6862293"/>
          </a:xfrm>
        </p:spPr>
        <p:style>
          <a:lnRef idx="2">
            <a:schemeClr val="accent2"/>
          </a:lnRef>
          <a:fillRef idx="1">
            <a:schemeClr val="lt1"/>
          </a:fillRef>
          <a:effectRef idx="0">
            <a:schemeClr val="accent2"/>
          </a:effectRef>
          <a:fontRef idx="minor">
            <a:schemeClr val="dk1"/>
          </a:fontRef>
        </p:style>
        <p:txBody>
          <a:bodyPr anchor="ctr">
            <a:normAutofit/>
          </a:bodyPr>
          <a:lstStyle/>
          <a:p>
            <a:pPr marL="458788" indent="-458788">
              <a:lnSpc>
                <a:spcPct val="100000"/>
              </a:lnSpc>
              <a:spcBef>
                <a:spcPts val="0"/>
              </a:spcBef>
              <a:buNone/>
            </a:pPr>
            <a:r>
              <a:rPr lang="en-US" sz="1200" dirty="0"/>
              <a:t>Carson, Anne. </a:t>
            </a:r>
            <a:r>
              <a:rPr lang="en-US" sz="1200" i="1" dirty="0"/>
              <a:t>Eros the Bittersweet</a:t>
            </a:r>
            <a:r>
              <a:rPr lang="en-US" sz="1200" dirty="0"/>
              <a:t>. </a:t>
            </a:r>
            <a:r>
              <a:rPr lang="en-US" sz="1200" dirty="0" err="1"/>
              <a:t>Dalkey</a:t>
            </a:r>
            <a:r>
              <a:rPr lang="en-US" sz="1200" dirty="0"/>
              <a:t> Archive, 1998. Originally published by Princeton UP, 1986.</a:t>
            </a:r>
          </a:p>
          <a:p>
            <a:pPr marL="458788" indent="-458788">
              <a:lnSpc>
                <a:spcPct val="100000"/>
              </a:lnSpc>
              <a:spcBef>
                <a:spcPts val="0"/>
              </a:spcBef>
              <a:buNone/>
            </a:pPr>
            <a:r>
              <a:rPr lang="en-US" sz="1200" dirty="0"/>
              <a:t>Clifton, Lucille. </a:t>
            </a:r>
            <a:r>
              <a:rPr lang="en-US" sz="1200" i="1" dirty="0"/>
              <a:t>The Book of Light</a:t>
            </a:r>
            <a:r>
              <a:rPr lang="en-US" sz="1200" dirty="0"/>
              <a:t>. Copper Canyon P, 1993.</a:t>
            </a:r>
          </a:p>
          <a:p>
            <a:pPr marL="458788" indent="-458788">
              <a:lnSpc>
                <a:spcPct val="100000"/>
              </a:lnSpc>
              <a:spcBef>
                <a:spcPts val="0"/>
              </a:spcBef>
              <a:buNone/>
            </a:pPr>
            <a:r>
              <a:rPr lang="en-US" sz="1200" dirty="0"/>
              <a:t>Cottom, Tressie McMillan. “You Have to Sleep Around Before You Marry an Argument.” </a:t>
            </a:r>
            <a:r>
              <a:rPr lang="en-US" sz="1200" i="1" dirty="0"/>
              <a:t>Essaying</a:t>
            </a:r>
            <a:r>
              <a:rPr lang="en-US" sz="1200" dirty="0"/>
              <a:t>, 8 March 2021. </a:t>
            </a:r>
            <a:r>
              <a:rPr lang="en-US" sz="1200" i="1" dirty="0" err="1"/>
              <a:t>Substack</a:t>
            </a:r>
            <a:r>
              <a:rPr lang="en-US" sz="1200" dirty="0"/>
              <a:t>, </a:t>
            </a:r>
            <a:r>
              <a:rPr lang="en-US" sz="1200" dirty="0">
                <a:hlinkClick r:id="rId2"/>
              </a:rPr>
              <a:t>https://tressie.substack.com/p/sleep-around-before-you-marry-an</a:t>
            </a:r>
            <a:r>
              <a:rPr lang="en-US" sz="1200" dirty="0"/>
              <a:t>.</a:t>
            </a:r>
          </a:p>
          <a:p>
            <a:pPr marL="458788" indent="-458788">
              <a:lnSpc>
                <a:spcPct val="100000"/>
              </a:lnSpc>
              <a:spcBef>
                <a:spcPts val="0"/>
              </a:spcBef>
              <a:buNone/>
            </a:pPr>
            <a:r>
              <a:rPr lang="en-US" sz="1200" dirty="0"/>
              <a:t>Crawley, </a:t>
            </a:r>
            <a:r>
              <a:rPr lang="en-US" sz="1200" dirty="0" err="1"/>
              <a:t>Ashon</a:t>
            </a:r>
            <a:r>
              <a:rPr lang="en-US" sz="1200" dirty="0"/>
              <a:t> T. </a:t>
            </a:r>
            <a:r>
              <a:rPr lang="en-US" sz="1200" i="1" dirty="0"/>
              <a:t>The Lonely Letters</a:t>
            </a:r>
            <a:r>
              <a:rPr lang="en-US" sz="1200" dirty="0"/>
              <a:t>. Duke UP, 2020.</a:t>
            </a:r>
          </a:p>
          <a:p>
            <a:pPr marL="458788" indent="-458788">
              <a:lnSpc>
                <a:spcPct val="100000"/>
              </a:lnSpc>
              <a:spcBef>
                <a:spcPts val="0"/>
              </a:spcBef>
              <a:buNone/>
            </a:pPr>
            <a:r>
              <a:rPr lang="en-US" sz="1200" dirty="0"/>
              <a:t>Derrida, Jacques. </a:t>
            </a:r>
            <a:r>
              <a:rPr lang="en-US" sz="1200" i="1" dirty="0"/>
              <a:t>The Politics of Friendship</a:t>
            </a:r>
            <a:r>
              <a:rPr lang="en-US" sz="1200" dirty="0"/>
              <a:t>. Translated by George Collins, Verso, 1997 [1994].</a:t>
            </a:r>
          </a:p>
          <a:p>
            <a:pPr marL="458788" indent="-458788">
              <a:lnSpc>
                <a:spcPct val="100000"/>
              </a:lnSpc>
              <a:spcBef>
                <a:spcPts val="0"/>
              </a:spcBef>
              <a:buNone/>
            </a:pPr>
            <a:r>
              <a:rPr lang="en-US" sz="1200" dirty="0"/>
              <a:t>Fink, Bruce. </a:t>
            </a:r>
            <a:r>
              <a:rPr lang="en-US" sz="1200" i="1" dirty="0"/>
              <a:t>Lacan on Love</a:t>
            </a:r>
            <a:r>
              <a:rPr lang="en-US" sz="1200" dirty="0"/>
              <a:t>. Polity, 2016.</a:t>
            </a:r>
          </a:p>
          <a:p>
            <a:pPr marL="458788" indent="-458788">
              <a:lnSpc>
                <a:spcPct val="100000"/>
              </a:lnSpc>
              <a:spcBef>
                <a:spcPts val="0"/>
              </a:spcBef>
              <a:buNone/>
            </a:pPr>
            <a:r>
              <a:rPr lang="en-US" sz="1200" dirty="0"/>
              <a:t>Firestone, </a:t>
            </a:r>
            <a:r>
              <a:rPr lang="en-US" sz="1200" dirty="0" err="1"/>
              <a:t>Shulamith</a:t>
            </a:r>
            <a:r>
              <a:rPr lang="en-US" sz="1200" dirty="0"/>
              <a:t>. “from </a:t>
            </a:r>
            <a:r>
              <a:rPr lang="en-US" sz="1200" i="1" dirty="0"/>
              <a:t>The Dialectics of Sex</a:t>
            </a:r>
            <a:r>
              <a:rPr lang="en-US" sz="1200" dirty="0"/>
              <a:t>.” Solomon and Higgins, pp. 247–56.</a:t>
            </a:r>
          </a:p>
          <a:p>
            <a:pPr marL="458788" indent="-458788">
              <a:lnSpc>
                <a:spcPct val="100000"/>
              </a:lnSpc>
              <a:spcBef>
                <a:spcPts val="0"/>
              </a:spcBef>
              <a:buNone/>
            </a:pPr>
            <a:r>
              <a:rPr lang="en-US" sz="1200" dirty="0"/>
              <a:t>Freud, Sigmund. </a:t>
            </a:r>
            <a:r>
              <a:rPr lang="en-US" sz="1200" i="1" dirty="0"/>
              <a:t>The Penguin Freud Reader</a:t>
            </a:r>
            <a:r>
              <a:rPr lang="en-US" sz="1200" dirty="0"/>
              <a:t>. Edited with introduction by Adam Phillips, Penguin, 2006.</a:t>
            </a:r>
          </a:p>
          <a:p>
            <a:pPr marL="458788" indent="-458788">
              <a:lnSpc>
                <a:spcPct val="100000"/>
              </a:lnSpc>
              <a:spcBef>
                <a:spcPts val="0"/>
              </a:spcBef>
              <a:buNone/>
            </a:pPr>
            <a:r>
              <a:rPr lang="en-US" sz="1200" dirty="0"/>
              <a:t>Hardt, Michael and Antonio Negri. </a:t>
            </a:r>
            <a:r>
              <a:rPr lang="en-US" sz="1200" i="1" dirty="0"/>
              <a:t>Commonwealth</a:t>
            </a:r>
            <a:r>
              <a:rPr lang="en-US" sz="1200" dirty="0"/>
              <a:t>. Harvard UP, 2009.</a:t>
            </a:r>
          </a:p>
          <a:p>
            <a:pPr marL="458788" indent="-458788">
              <a:lnSpc>
                <a:spcPct val="100000"/>
              </a:lnSpc>
              <a:spcBef>
                <a:spcPts val="0"/>
              </a:spcBef>
              <a:buNone/>
            </a:pPr>
            <a:r>
              <a:rPr lang="en-US" sz="1200" dirty="0"/>
              <a:t>Hardt, Michael and Antonio Negri. </a:t>
            </a:r>
            <a:r>
              <a:rPr lang="en-US" sz="1200" i="1" dirty="0"/>
              <a:t>Empire</a:t>
            </a:r>
            <a:r>
              <a:rPr lang="en-US" sz="1200" dirty="0"/>
              <a:t>. Harvard UP, 2000.</a:t>
            </a:r>
          </a:p>
          <a:p>
            <a:pPr marL="458788" indent="-458788">
              <a:lnSpc>
                <a:spcPct val="100000"/>
              </a:lnSpc>
              <a:spcBef>
                <a:spcPts val="0"/>
              </a:spcBef>
              <a:buNone/>
            </a:pPr>
            <a:r>
              <a:rPr lang="en-US" sz="1200" dirty="0" err="1"/>
              <a:t>Irigaray</a:t>
            </a:r>
            <a:r>
              <a:rPr lang="en-US" sz="1200" dirty="0"/>
              <a:t>, Luce. </a:t>
            </a:r>
            <a:r>
              <a:rPr lang="en-US" sz="1200" i="1" dirty="0"/>
              <a:t>I Love to You: Sketch of a Possible Felicity in History</a:t>
            </a:r>
            <a:r>
              <a:rPr lang="en-US" sz="1200" dirty="0"/>
              <a:t>. Translated by Alison Martin, Routledge, 1996.</a:t>
            </a:r>
          </a:p>
          <a:p>
            <a:pPr marL="458788" indent="-458788">
              <a:lnSpc>
                <a:spcPct val="100000"/>
              </a:lnSpc>
              <a:spcBef>
                <a:spcPts val="0"/>
              </a:spcBef>
              <a:buNone/>
            </a:pPr>
            <a:r>
              <a:rPr lang="en-US" sz="1200" dirty="0"/>
              <a:t>Jenkins, Carrie. </a:t>
            </a:r>
            <a:r>
              <a:rPr lang="en-US" sz="1200" i="1" dirty="0"/>
              <a:t>What Is Love? </a:t>
            </a:r>
            <a:r>
              <a:rPr lang="en-US" sz="1200" dirty="0"/>
              <a:t>Basic Books, 2017.</a:t>
            </a:r>
          </a:p>
          <a:p>
            <a:pPr marL="458788" indent="-458788">
              <a:lnSpc>
                <a:spcPct val="100000"/>
              </a:lnSpc>
              <a:spcBef>
                <a:spcPts val="0"/>
              </a:spcBef>
              <a:buNone/>
            </a:pPr>
            <a:r>
              <a:rPr lang="en-US" sz="1200" dirty="0" err="1"/>
              <a:t>Kuzner</a:t>
            </a:r>
            <a:r>
              <a:rPr lang="en-US" sz="1200" dirty="0"/>
              <a:t>, James. </a:t>
            </a:r>
            <a:r>
              <a:rPr lang="en-US" sz="1200" i="1" dirty="0"/>
              <a:t>The Form of Love: Poetry’s Quarrel with Philosophy</a:t>
            </a:r>
            <a:r>
              <a:rPr lang="en-US" sz="1200" dirty="0"/>
              <a:t>. Fordham UP, 2021.</a:t>
            </a:r>
          </a:p>
          <a:p>
            <a:pPr marL="458788" indent="-458788">
              <a:lnSpc>
                <a:spcPct val="100000"/>
              </a:lnSpc>
              <a:spcBef>
                <a:spcPts val="0"/>
              </a:spcBef>
              <a:buNone/>
            </a:pPr>
            <a:r>
              <a:rPr lang="en-US" sz="1200" dirty="0"/>
              <a:t>Lawrence, D.H. </a:t>
            </a:r>
            <a:r>
              <a:rPr lang="en-US" sz="1200" i="1" dirty="0"/>
              <a:t>The Rainbow</a:t>
            </a:r>
            <a:r>
              <a:rPr lang="en-US" sz="1200" dirty="0"/>
              <a:t>. Edited by Mark </a:t>
            </a:r>
            <a:r>
              <a:rPr lang="en-US" sz="1200" dirty="0" err="1"/>
              <a:t>Kinkead</a:t>
            </a:r>
            <a:r>
              <a:rPr lang="en-US" sz="1200" dirty="0"/>
              <a:t>-Weekes, Cambridge UP, 1989 [1915].</a:t>
            </a:r>
          </a:p>
          <a:p>
            <a:pPr marL="458788" indent="-458788">
              <a:lnSpc>
                <a:spcPct val="100000"/>
              </a:lnSpc>
              <a:spcBef>
                <a:spcPts val="0"/>
              </a:spcBef>
              <a:buNone/>
            </a:pPr>
            <a:r>
              <a:rPr lang="en-US" sz="1200" dirty="0"/>
              <a:t>Lorde, Audre. </a:t>
            </a:r>
            <a:r>
              <a:rPr lang="en-US" sz="1200" i="1" dirty="0"/>
              <a:t>The Selected Works of Audre Lorde</a:t>
            </a:r>
            <a:r>
              <a:rPr lang="en-US" sz="1200" dirty="0"/>
              <a:t>. Edited with an introduction by Roxane Gay, W.W. Norton, 2020.</a:t>
            </a:r>
          </a:p>
          <a:p>
            <a:pPr marL="458788" indent="-458788">
              <a:lnSpc>
                <a:spcPct val="100000"/>
              </a:lnSpc>
              <a:spcBef>
                <a:spcPts val="0"/>
              </a:spcBef>
              <a:buNone/>
            </a:pPr>
            <a:r>
              <a:rPr lang="en-US" sz="1200" dirty="0"/>
              <a:t>Nash, Jennifer C. </a:t>
            </a:r>
            <a:r>
              <a:rPr lang="en-US" sz="1200" i="1" dirty="0"/>
              <a:t>Black Feminism Reimagined: After Intersectionality</a:t>
            </a:r>
            <a:r>
              <a:rPr lang="en-US" sz="1200" dirty="0"/>
              <a:t>. Duke UP, 2019.</a:t>
            </a:r>
          </a:p>
          <a:p>
            <a:pPr marL="458788" indent="-458788">
              <a:lnSpc>
                <a:spcPct val="100000"/>
              </a:lnSpc>
              <a:spcBef>
                <a:spcPts val="0"/>
              </a:spcBef>
              <a:buNone/>
            </a:pPr>
            <a:r>
              <a:rPr lang="en-US" sz="1200" i="1" dirty="0"/>
              <a:t>New American Standard Bible</a:t>
            </a:r>
            <a:r>
              <a:rPr lang="en-US" sz="1200" dirty="0"/>
              <a:t>. Lockman Foundation, 1977.</a:t>
            </a:r>
          </a:p>
          <a:p>
            <a:pPr marL="458788" indent="-458788">
              <a:lnSpc>
                <a:spcPct val="100000"/>
              </a:lnSpc>
              <a:spcBef>
                <a:spcPts val="0"/>
              </a:spcBef>
              <a:buNone/>
            </a:pPr>
            <a:r>
              <a:rPr lang="en-US" sz="1200" dirty="0"/>
              <a:t>Nussbaum, Martha. </a:t>
            </a:r>
            <a:r>
              <a:rPr lang="en-US" sz="1200" i="1" dirty="0"/>
              <a:t>Love’s Knowledge: Essays on Philosophy and Literature</a:t>
            </a:r>
            <a:r>
              <a:rPr lang="en-US" sz="1200" dirty="0"/>
              <a:t>. Oxford UP, 1990.</a:t>
            </a:r>
          </a:p>
          <a:p>
            <a:pPr marL="458788" indent="-458788">
              <a:lnSpc>
                <a:spcPct val="100000"/>
              </a:lnSpc>
              <a:spcBef>
                <a:spcPts val="0"/>
              </a:spcBef>
              <a:buNone/>
            </a:pPr>
            <a:r>
              <a:rPr lang="en-US" sz="1200" dirty="0"/>
              <a:t>Proust, Marcel. </a:t>
            </a:r>
            <a:r>
              <a:rPr lang="en-US" sz="1200" i="1" dirty="0"/>
              <a:t>In Search of Lost Time</a:t>
            </a:r>
            <a:r>
              <a:rPr lang="en-US" sz="1200" dirty="0"/>
              <a:t>. 6 vols. Translated by C.K. Scott Moncrieff and Terence </a:t>
            </a:r>
            <a:r>
              <a:rPr lang="en-US" sz="1200" dirty="0" err="1"/>
              <a:t>Kilmartin</a:t>
            </a:r>
            <a:r>
              <a:rPr lang="en-US" sz="1200" dirty="0"/>
              <a:t>, revised by D.J. Enright, introduction by Richard Howard, Modern Library, 2003 [1913–27]. </a:t>
            </a:r>
          </a:p>
          <a:p>
            <a:pPr marL="458788" indent="-458788">
              <a:lnSpc>
                <a:spcPct val="100000"/>
              </a:lnSpc>
              <a:spcBef>
                <a:spcPts val="0"/>
              </a:spcBef>
              <a:buNone/>
            </a:pPr>
            <a:r>
              <a:rPr lang="en-US" sz="1200" dirty="0"/>
              <a:t>Sanchez, Melissa. </a:t>
            </a:r>
            <a:r>
              <a:rPr lang="en-US" sz="1200" i="1" dirty="0"/>
              <a:t>Queer Faith: Reading Promiscuity and Race in the Secular Love Tradition</a:t>
            </a:r>
            <a:r>
              <a:rPr lang="en-US" sz="1200" dirty="0"/>
              <a:t>. NYU P, 2019.</a:t>
            </a:r>
          </a:p>
          <a:p>
            <a:pPr marL="458788" indent="-458788">
              <a:lnSpc>
                <a:spcPct val="100000"/>
              </a:lnSpc>
              <a:spcBef>
                <a:spcPts val="0"/>
              </a:spcBef>
              <a:buNone/>
            </a:pPr>
            <a:r>
              <a:rPr lang="en-US" sz="1200" dirty="0"/>
              <a:t>Sedgwick, Eve </a:t>
            </a:r>
            <a:r>
              <a:rPr lang="en-US" sz="1200" dirty="0" err="1"/>
              <a:t>Kosofsky</a:t>
            </a:r>
            <a:r>
              <a:rPr lang="en-US" sz="1200" dirty="0"/>
              <a:t>. </a:t>
            </a:r>
            <a:r>
              <a:rPr lang="en-US" sz="1200" i="1" dirty="0"/>
              <a:t>Tendencies</a:t>
            </a:r>
            <a:r>
              <a:rPr lang="en-US" sz="1200" dirty="0"/>
              <a:t>. Duke UP, 1993.</a:t>
            </a:r>
          </a:p>
          <a:p>
            <a:pPr marL="458788" indent="-458788">
              <a:lnSpc>
                <a:spcPct val="100000"/>
              </a:lnSpc>
              <a:spcBef>
                <a:spcPts val="0"/>
              </a:spcBef>
              <a:buNone/>
            </a:pPr>
            <a:r>
              <a:rPr lang="en-US" sz="1200" dirty="0"/>
              <a:t>Shakespeare, William. </a:t>
            </a:r>
            <a:r>
              <a:rPr lang="en-US" sz="1200" i="1" dirty="0"/>
              <a:t>Shakespeare’s Sonnets</a:t>
            </a:r>
            <a:r>
              <a:rPr lang="en-US" sz="1200" dirty="0"/>
              <a:t>. Edited with commentary by Stephen Booth, Yale UP, 1977.</a:t>
            </a:r>
          </a:p>
          <a:p>
            <a:pPr marL="458788" indent="-458788">
              <a:lnSpc>
                <a:spcPct val="100000"/>
              </a:lnSpc>
              <a:spcBef>
                <a:spcPts val="0"/>
              </a:spcBef>
              <a:buNone/>
            </a:pPr>
            <a:r>
              <a:rPr lang="en-US" sz="1200" dirty="0"/>
              <a:t>Singer, Irving. “from </a:t>
            </a:r>
            <a:r>
              <a:rPr lang="en-US" sz="1200" i="1" dirty="0"/>
              <a:t>The Nature of Love</a:t>
            </a:r>
            <a:r>
              <a:rPr lang="en-US" sz="1200" dirty="0"/>
              <a:t>.” Solomon and Higgins, pp. 259–78. </a:t>
            </a:r>
          </a:p>
          <a:p>
            <a:pPr marL="458788" indent="-458788">
              <a:lnSpc>
                <a:spcPct val="100000"/>
              </a:lnSpc>
              <a:spcBef>
                <a:spcPts val="0"/>
              </a:spcBef>
              <a:buNone/>
            </a:pPr>
            <a:r>
              <a:rPr lang="en-US" sz="1200" dirty="0"/>
              <a:t>Solomon, Robert. </a:t>
            </a:r>
            <a:r>
              <a:rPr lang="en-US" sz="1200" i="1" dirty="0"/>
              <a:t>Love: Emotion, Myth, and Metaphor</a:t>
            </a:r>
            <a:r>
              <a:rPr lang="en-US" sz="1200" dirty="0"/>
              <a:t>. Prometheus Books, 1990 [1981].</a:t>
            </a:r>
          </a:p>
          <a:p>
            <a:pPr marL="458788" indent="-458788">
              <a:lnSpc>
                <a:spcPct val="100000"/>
              </a:lnSpc>
              <a:spcBef>
                <a:spcPts val="0"/>
              </a:spcBef>
              <a:buNone/>
            </a:pPr>
            <a:r>
              <a:rPr lang="en-US" sz="1200" dirty="0"/>
              <a:t>Solomon, Robert and Kathleen M. Higgins, editors. </a:t>
            </a:r>
            <a:r>
              <a:rPr lang="en-US" sz="1200" i="1" dirty="0"/>
              <a:t>The Philosophy of Erotic Love</a:t>
            </a:r>
            <a:r>
              <a:rPr lang="en-US" sz="1200" dirty="0"/>
              <a:t>. Foreword by Arthur C. Danto, U of Kansas P, 1991.</a:t>
            </a:r>
          </a:p>
          <a:p>
            <a:pPr marL="458788" indent="-458788">
              <a:lnSpc>
                <a:spcPct val="100000"/>
              </a:lnSpc>
              <a:spcBef>
                <a:spcPts val="0"/>
              </a:spcBef>
              <a:buNone/>
            </a:pPr>
            <a:r>
              <a:rPr lang="en-US" sz="1200" dirty="0"/>
              <a:t>Spillers, Hortense. </a:t>
            </a:r>
            <a:r>
              <a:rPr lang="en-US" sz="1200" i="1" dirty="0"/>
              <a:t>Black, White, and in Color: Essays in American Literature and Culture</a:t>
            </a:r>
            <a:r>
              <a:rPr lang="en-US" sz="1200" dirty="0"/>
              <a:t>. U of Chicago P, 2003.</a:t>
            </a:r>
          </a:p>
          <a:p>
            <a:pPr marL="458788" indent="-458788">
              <a:lnSpc>
                <a:spcPct val="100000"/>
              </a:lnSpc>
              <a:spcBef>
                <a:spcPts val="0"/>
              </a:spcBef>
              <a:buNone/>
            </a:pPr>
            <a:r>
              <a:rPr lang="en-US" sz="1200" dirty="0"/>
              <a:t>Spivak, Gayatri </a:t>
            </a:r>
            <a:r>
              <a:rPr lang="en-US" sz="1200" dirty="0" err="1"/>
              <a:t>Chakravorty</a:t>
            </a:r>
            <a:r>
              <a:rPr lang="en-US" sz="1200" dirty="0"/>
              <a:t>. </a:t>
            </a:r>
            <a:r>
              <a:rPr lang="en-US" sz="1200" i="1" dirty="0"/>
              <a:t>An Aesthetic Education in the Era of Globalization</a:t>
            </a:r>
            <a:r>
              <a:rPr lang="en-US" sz="1200" dirty="0"/>
              <a:t>. Harvard UP, 2012.</a:t>
            </a:r>
          </a:p>
          <a:p>
            <a:pPr marL="458788" indent="-458788">
              <a:lnSpc>
                <a:spcPct val="100000"/>
              </a:lnSpc>
              <a:spcBef>
                <a:spcPts val="0"/>
              </a:spcBef>
              <a:buNone/>
            </a:pPr>
            <a:r>
              <a:rPr lang="en-US" sz="1200" dirty="0" err="1"/>
              <a:t>Teridman</a:t>
            </a:r>
            <a:r>
              <a:rPr lang="en-US" sz="1200" dirty="0"/>
              <a:t>, Richard. “Can We Read the Book of Love?” </a:t>
            </a:r>
            <a:r>
              <a:rPr lang="en-US" sz="1200" i="1" dirty="0"/>
              <a:t>PMLA</a:t>
            </a:r>
            <a:r>
              <a:rPr lang="en-US" sz="1200" dirty="0"/>
              <a:t>, vol. 126, no. 2, 2011, pp. 472–82.</a:t>
            </a:r>
          </a:p>
          <a:p>
            <a:pPr marL="458788" indent="-458788">
              <a:lnSpc>
                <a:spcPct val="100000"/>
              </a:lnSpc>
              <a:spcBef>
                <a:spcPts val="0"/>
              </a:spcBef>
              <a:buNone/>
            </a:pPr>
            <a:r>
              <a:rPr lang="en-US" sz="1200" dirty="0"/>
              <a:t>Walcott, Derek. </a:t>
            </a:r>
            <a:r>
              <a:rPr lang="en-US" sz="1200" i="1" dirty="0"/>
              <a:t>Collected Poems: 1948–84</a:t>
            </a:r>
            <a:r>
              <a:rPr lang="en-US" sz="1200" dirty="0"/>
              <a:t>. Faber and Faber, 1986.</a:t>
            </a:r>
          </a:p>
        </p:txBody>
      </p:sp>
    </p:spTree>
    <p:extLst>
      <p:ext uri="{BB962C8B-B14F-4D97-AF65-F5344CB8AC3E}">
        <p14:creationId xmlns:p14="http://schemas.microsoft.com/office/powerpoint/2010/main" val="3662176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B5956-8D40-2E40-B8D0-98FE3D860925}"/>
              </a:ext>
            </a:extLst>
          </p:cNvPr>
          <p:cNvSpPr>
            <a:spLocks noGrp="1"/>
          </p:cNvSpPr>
          <p:nvPr>
            <p:ph type="ctrTitle"/>
          </p:nvPr>
        </p:nvSpPr>
        <p:spPr>
          <a:xfrm>
            <a:off x="860742" y="1124988"/>
            <a:ext cx="4425962" cy="2387600"/>
          </a:xfrm>
        </p:spPr>
        <p:txBody>
          <a:bodyPr>
            <a:normAutofit/>
          </a:bodyPr>
          <a:lstStyle/>
          <a:p>
            <a:pPr algn="l"/>
            <a:r>
              <a:rPr lang="en-US" sz="5100"/>
              <a:t>Finding Love in Literary Studies</a:t>
            </a:r>
          </a:p>
        </p:txBody>
      </p:sp>
      <p:sp>
        <p:nvSpPr>
          <p:cNvPr id="3" name="Subtitle 2">
            <a:extLst>
              <a:ext uri="{FF2B5EF4-FFF2-40B4-BE49-F238E27FC236}">
                <a16:creationId xmlns:a16="http://schemas.microsoft.com/office/drawing/2014/main" id="{BAE09D41-19AF-464B-9EC3-38FB6DEDE900}"/>
              </a:ext>
            </a:extLst>
          </p:cNvPr>
          <p:cNvSpPr>
            <a:spLocks noGrp="1"/>
          </p:cNvSpPr>
          <p:nvPr>
            <p:ph type="subTitle" idx="1"/>
          </p:nvPr>
        </p:nvSpPr>
        <p:spPr>
          <a:xfrm>
            <a:off x="860742" y="3633691"/>
            <a:ext cx="4425962" cy="1655762"/>
          </a:xfrm>
        </p:spPr>
        <p:txBody>
          <a:bodyPr>
            <a:normAutofit/>
          </a:bodyPr>
          <a:lstStyle/>
          <a:p>
            <a:pPr algn="l"/>
            <a:r>
              <a:rPr lang="en-US" dirty="0"/>
              <a:t>Benjamin D. Hagen, Ph.D.</a:t>
            </a:r>
            <a:br>
              <a:rPr lang="en-US" dirty="0"/>
            </a:br>
            <a:r>
              <a:rPr lang="en-US" dirty="0"/>
              <a:t>Fall 2021 Colloquium Series</a:t>
            </a:r>
            <a:endParaRPr lang="en-US"/>
          </a:p>
        </p:txBody>
      </p:sp>
      <p:pic>
        <p:nvPicPr>
          <p:cNvPr id="4" name="Picture 3">
            <a:extLst>
              <a:ext uri="{FF2B5EF4-FFF2-40B4-BE49-F238E27FC236}">
                <a16:creationId xmlns:a16="http://schemas.microsoft.com/office/drawing/2014/main" id="{628BFC22-0F71-4E82-9527-E54F2758934A}"/>
              </a:ext>
            </a:extLst>
          </p:cNvPr>
          <p:cNvPicPr>
            <a:picLocks noChangeAspect="1"/>
          </p:cNvPicPr>
          <p:nvPr/>
        </p:nvPicPr>
        <p:blipFill rotWithShape="1">
          <a:blip r:embed="rId2"/>
          <a:srcRect r="1593" b="2"/>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Tree>
    <p:extLst>
      <p:ext uri="{BB962C8B-B14F-4D97-AF65-F5344CB8AC3E}">
        <p14:creationId xmlns:p14="http://schemas.microsoft.com/office/powerpoint/2010/main" val="2433014622"/>
      </p:ext>
    </p:extLst>
  </p:cSld>
  <p:clrMapOvr>
    <a:masterClrMapping/>
  </p:clrMapOvr>
</p:sld>
</file>

<file path=ppt/theme/theme1.xml><?xml version="1.0" encoding="utf-8"?>
<a:theme xmlns:a="http://schemas.openxmlformats.org/drawingml/2006/main" name="ShapesVTI">
  <a:themeElements>
    <a:clrScheme name="AnalogousFromLightSeedRightStep">
      <a:dk1>
        <a:srgbClr val="000000"/>
      </a:dk1>
      <a:lt1>
        <a:srgbClr val="FFFFFF"/>
      </a:lt1>
      <a:dk2>
        <a:srgbClr val="412524"/>
      </a:dk2>
      <a:lt2>
        <a:srgbClr val="E8E3E2"/>
      </a:lt2>
      <a:accent1>
        <a:srgbClr val="82A8AC"/>
      </a:accent1>
      <a:accent2>
        <a:srgbClr val="7F9CBA"/>
      </a:accent2>
      <a:accent3>
        <a:srgbClr val="969AC6"/>
      </a:accent3>
      <a:accent4>
        <a:srgbClr val="937FBA"/>
      </a:accent4>
      <a:accent5>
        <a:srgbClr val="B892C4"/>
      </a:accent5>
      <a:accent6>
        <a:srgbClr val="BA7FB0"/>
      </a:accent6>
      <a:hlink>
        <a:srgbClr val="AE6F69"/>
      </a:hlink>
      <a:folHlink>
        <a:srgbClr val="7F7F7F"/>
      </a:folHlink>
    </a:clrScheme>
    <a:fontScheme name="Festiv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2620</TotalTime>
  <Words>4888</Words>
  <Application>Microsoft Macintosh PowerPoint</Application>
  <PresentationFormat>Widescreen</PresentationFormat>
  <Paragraphs>445</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Calibri</vt:lpstr>
      <vt:lpstr>Century Gothic</vt:lpstr>
      <vt:lpstr>ShapesVTI</vt:lpstr>
      <vt:lpstr>Finding Love in Literary Studies</vt:lpstr>
      <vt:lpstr>For a useful handout, go to bdavidhagen.com </vt:lpstr>
      <vt:lpstr>Outline</vt:lpstr>
      <vt:lpstr>  Dedication</vt:lpstr>
      <vt:lpstr>Epigraph</vt:lpstr>
      <vt:lpstr>Part 1: Love’s Conceptual Function</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Derek Walcott:   Love after Love (1976)</vt:lpstr>
      <vt:lpstr>Part 2: Love’s Slidey-ness</vt:lpstr>
      <vt:lpstr>Dualisms: Idealist v. Realist | Social v. Biological</vt:lpstr>
      <vt:lpstr>Literary v. Philosophical Study?</vt:lpstr>
      <vt:lpstr>Part 2: Love’s Slidey-ness</vt:lpstr>
      <vt:lpstr>D.H. Lawrence: The Rainbow (1915)  Passage 1a</vt:lpstr>
      <vt:lpstr>D.H. Lawrence: The Rainbow (1915)  Passage 1b</vt:lpstr>
      <vt:lpstr>D.H. Lawrence: The Rainbow (1915)  Passage 2a</vt:lpstr>
      <vt:lpstr>D.H. Lawrence: The Rainbow (1915)</vt:lpstr>
      <vt:lpstr>Part 2: Love’s Slidey-ness</vt:lpstr>
      <vt:lpstr>For a useful handout, go to bdavidhagen.com </vt:lpstr>
      <vt:lpstr>Part 3: Love Problems</vt:lpstr>
      <vt:lpstr>Reading Cross-wise/Promiscuously</vt:lpstr>
      <vt:lpstr>PowerPoint Presentation</vt:lpstr>
      <vt:lpstr>Melissa Sanchez</vt:lpstr>
      <vt:lpstr>Love Problems</vt:lpstr>
      <vt:lpstr>Love Problems</vt:lpstr>
      <vt:lpstr>1 Corinthians 13:1–3 (NASB)</vt:lpstr>
      <vt:lpstr>Love Problems</vt:lpstr>
      <vt:lpstr>Michael Hardt and Antonio Negri</vt:lpstr>
      <vt:lpstr>Psychoanalysis</vt:lpstr>
      <vt:lpstr>Marcel Proust’s Swann in Love (1913)</vt:lpstr>
      <vt:lpstr>Love Problems</vt:lpstr>
      <vt:lpstr>Robert Solomon – Loving With</vt:lpstr>
      <vt:lpstr>Luce Irigaray – Loving To/At</vt:lpstr>
      <vt:lpstr>Ashon Crawley – Loving To/In/With; On/Of/From; For/With/In; With/On/Along</vt:lpstr>
      <vt:lpstr>Lucille Clifton, “daughters” (1993)</vt:lpstr>
      <vt:lpstr>Lucille Clifton, “daughters” (1993)</vt:lpstr>
      <vt:lpstr>Love Problems</vt:lpstr>
      <vt:lpstr>Martha Nussbaum</vt:lpstr>
      <vt:lpstr>Love Problems</vt:lpstr>
      <vt:lpstr>Lucille Clifton, “daughters” (1993)</vt:lpstr>
      <vt:lpstr>James Kuzner</vt:lpstr>
      <vt:lpstr>Love Problems</vt:lpstr>
      <vt:lpstr>Jacques Derrida</vt:lpstr>
      <vt:lpstr>Derrida, The Politics of Friendship</vt:lpstr>
      <vt:lpstr>Shulamith Firestone</vt:lpstr>
      <vt:lpstr>Love: “Who needs it?”</vt:lpstr>
      <vt:lpstr>Marcel Proust, Swann in Love (1913)</vt:lpstr>
      <vt:lpstr>Jennifer C. Nash</vt:lpstr>
      <vt:lpstr>Jennifer C. Nash, Black Feminism Reimagined</vt:lpstr>
      <vt:lpstr>Audre Lorde, “Uses of the Erotic: The Erotic as Power”</vt:lpstr>
      <vt:lpstr>Lucille Clifton, “daughters” (1993)</vt:lpstr>
      <vt:lpstr>Works Cited</vt:lpstr>
      <vt:lpstr>Finding Love in Literary Studies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Love in Literary Studies</dc:title>
  <dc:creator>Hagen, Benjamin D</dc:creator>
  <cp:lastModifiedBy>Hagen, Benjamin D</cp:lastModifiedBy>
  <cp:revision>34</cp:revision>
  <dcterms:created xsi:type="dcterms:W3CDTF">2021-10-02T21:40:26Z</dcterms:created>
  <dcterms:modified xsi:type="dcterms:W3CDTF">2021-10-04T18:45:34Z</dcterms:modified>
</cp:coreProperties>
</file>